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461" r:id="rId5"/>
    <p:sldId id="459" r:id="rId6"/>
    <p:sldId id="458" r:id="rId7"/>
    <p:sldId id="462" r:id="rId8"/>
    <p:sldId id="4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138D"/>
    <a:srgbClr val="383D71"/>
    <a:srgbClr val="E4F6FD"/>
    <a:srgbClr val="F0B31B"/>
    <a:srgbClr val="2F3695"/>
    <a:srgbClr val="8BD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4"/>
    <p:restoredTop sz="94654"/>
  </p:normalViewPr>
  <p:slideViewPr>
    <p:cSldViewPr snapToGrid="0" snapToObjects="1">
      <p:cViewPr varScale="1">
        <p:scale>
          <a:sx n="104" d="100"/>
          <a:sy n="104" d="100"/>
        </p:scale>
        <p:origin x="9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0D8D07-3EB9-422E-B25D-AF63806CDF4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5D8626-F00E-4AD0-97B9-C38C53F3ECD0}">
      <dgm:prSet phldrT="[Text]"/>
      <dgm:spPr>
        <a:solidFill>
          <a:srgbClr val="EB138D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</a:t>
          </a:r>
        </a:p>
      </dgm:t>
    </dgm:pt>
    <dgm:pt modelId="{55B7BCCF-C157-47CD-9D36-CECF24FEE1C5}" type="parTrans" cxnId="{7AE0039F-5025-4EBB-BBFD-E79CD7D1BEA7}">
      <dgm:prSet/>
      <dgm:spPr/>
      <dgm:t>
        <a:bodyPr/>
        <a:lstStyle/>
        <a:p>
          <a:endParaRPr lang="en-US"/>
        </a:p>
      </dgm:t>
    </dgm:pt>
    <dgm:pt modelId="{E6BCE541-7CF4-418D-875B-1B6D05398AF3}" type="sibTrans" cxnId="{7AE0039F-5025-4EBB-BBFD-E79CD7D1BEA7}">
      <dgm:prSet/>
      <dgm:spPr/>
      <dgm:t>
        <a:bodyPr/>
        <a:lstStyle/>
        <a:p>
          <a:endParaRPr lang="en-US"/>
        </a:p>
      </dgm:t>
    </dgm:pt>
    <dgm:pt modelId="{FC6EFA5A-03FE-4D1E-B40C-AAC2181DE812}">
      <dgm:prSet phldrT="[Text]"/>
      <dgm:spPr>
        <a:solidFill>
          <a:srgbClr val="3D366F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B</a:t>
          </a:r>
        </a:p>
      </dgm:t>
    </dgm:pt>
    <dgm:pt modelId="{F032763C-44C2-47AC-85C1-6200F4C42A8B}" type="parTrans" cxnId="{F14DDC6D-241C-4C54-9178-A99CCE1A3264}">
      <dgm:prSet/>
      <dgm:spPr/>
      <dgm:t>
        <a:bodyPr/>
        <a:lstStyle/>
        <a:p>
          <a:endParaRPr lang="en-US"/>
        </a:p>
      </dgm:t>
    </dgm:pt>
    <dgm:pt modelId="{E6C124B7-4920-497C-9B8F-25C53E843E5C}" type="sibTrans" cxnId="{F14DDC6D-241C-4C54-9178-A99CCE1A3264}">
      <dgm:prSet/>
      <dgm:spPr/>
      <dgm:t>
        <a:bodyPr/>
        <a:lstStyle/>
        <a:p>
          <a:endParaRPr lang="en-US"/>
        </a:p>
      </dgm:t>
    </dgm:pt>
    <dgm:pt modelId="{F4450C55-2E4F-4736-B6EA-E9003E1BB29B}">
      <dgm:prSet phldrT="[Text]"/>
      <dgm:spPr>
        <a:solidFill>
          <a:srgbClr val="EB138D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</a:t>
          </a:r>
        </a:p>
      </dgm:t>
    </dgm:pt>
    <dgm:pt modelId="{9AC4D657-5925-4FD2-B42E-4E8B5FCB9F0B}" type="parTrans" cxnId="{27E0438C-65D1-4F95-AF75-A44C3679EAF2}">
      <dgm:prSet/>
      <dgm:spPr/>
      <dgm:t>
        <a:bodyPr/>
        <a:lstStyle/>
        <a:p>
          <a:endParaRPr lang="en-US"/>
        </a:p>
      </dgm:t>
    </dgm:pt>
    <dgm:pt modelId="{A8BEBE1F-022C-4B26-89F9-1A38094FF7E4}" type="sibTrans" cxnId="{27E0438C-65D1-4F95-AF75-A44C3679EAF2}">
      <dgm:prSet/>
      <dgm:spPr/>
      <dgm:t>
        <a:bodyPr/>
        <a:lstStyle/>
        <a:p>
          <a:endParaRPr lang="en-US"/>
        </a:p>
      </dgm:t>
    </dgm:pt>
    <dgm:pt modelId="{1B5644A9-042E-4819-8BAF-252BBB46498B}">
      <dgm:prSet phldrT="[Text]"/>
      <dgm:spPr>
        <a:solidFill>
          <a:srgbClr val="EB138D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</a:t>
          </a:r>
        </a:p>
      </dgm:t>
    </dgm:pt>
    <dgm:pt modelId="{F327EFC1-009A-4855-A84C-B0F4C84621CB}" type="parTrans" cxnId="{F8E10D40-0476-4FD7-852E-8F1B1D3F73E7}">
      <dgm:prSet/>
      <dgm:spPr/>
      <dgm:t>
        <a:bodyPr/>
        <a:lstStyle/>
        <a:p>
          <a:endParaRPr lang="en-US"/>
        </a:p>
      </dgm:t>
    </dgm:pt>
    <dgm:pt modelId="{5B042279-4B92-4308-87BE-6CABBC62FB3F}" type="sibTrans" cxnId="{F8E10D40-0476-4FD7-852E-8F1B1D3F73E7}">
      <dgm:prSet/>
      <dgm:spPr/>
      <dgm:t>
        <a:bodyPr/>
        <a:lstStyle/>
        <a:p>
          <a:endParaRPr lang="en-US"/>
        </a:p>
      </dgm:t>
    </dgm:pt>
    <dgm:pt modelId="{7FE68416-EFE2-4320-8464-C1E16F7147A8}">
      <dgm:prSet phldrT="[Text]"/>
      <dgm:spPr>
        <a:solidFill>
          <a:srgbClr val="EB138D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Y</a:t>
          </a:r>
        </a:p>
      </dgm:t>
    </dgm:pt>
    <dgm:pt modelId="{ADE8FBEF-7A9F-496B-9E28-A3A56FB9FA83}" type="parTrans" cxnId="{3DF0391F-5D9D-4443-BAEE-3A438BFE925C}">
      <dgm:prSet/>
      <dgm:spPr/>
      <dgm:t>
        <a:bodyPr/>
        <a:lstStyle/>
        <a:p>
          <a:endParaRPr lang="en-US"/>
        </a:p>
      </dgm:t>
    </dgm:pt>
    <dgm:pt modelId="{AE95A66E-2CFA-42C4-B138-D198DD6C1916}" type="sibTrans" cxnId="{3DF0391F-5D9D-4443-BAEE-3A438BFE925C}">
      <dgm:prSet/>
      <dgm:spPr/>
      <dgm:t>
        <a:bodyPr/>
        <a:lstStyle/>
        <a:p>
          <a:endParaRPr lang="en-US"/>
        </a:p>
      </dgm:t>
    </dgm:pt>
    <dgm:pt modelId="{2D4C47EA-8040-4B6C-9A7A-C60642323234}" type="pres">
      <dgm:prSet presAssocID="{BE0D8D07-3EB9-422E-B25D-AF63806CDF47}" presName="cycle" presStyleCnt="0">
        <dgm:presLayoutVars>
          <dgm:dir/>
          <dgm:resizeHandles val="exact"/>
        </dgm:presLayoutVars>
      </dgm:prSet>
      <dgm:spPr/>
    </dgm:pt>
    <dgm:pt modelId="{EB3AC77A-CB6C-43D9-9112-28B696AF1F43}" type="pres">
      <dgm:prSet presAssocID="{A25D8626-F00E-4AD0-97B9-C38C53F3ECD0}" presName="node" presStyleLbl="node1" presStyleIdx="0" presStyleCnt="5">
        <dgm:presLayoutVars>
          <dgm:bulletEnabled val="1"/>
        </dgm:presLayoutVars>
      </dgm:prSet>
      <dgm:spPr/>
    </dgm:pt>
    <dgm:pt modelId="{6CC84465-E8D4-4B8C-B058-19145B3B19EC}" type="pres">
      <dgm:prSet presAssocID="{E6BCE541-7CF4-418D-875B-1B6D05398AF3}" presName="sibTrans" presStyleLbl="sibTrans2D1" presStyleIdx="0" presStyleCnt="5"/>
      <dgm:spPr/>
    </dgm:pt>
    <dgm:pt modelId="{30FE8829-568D-4325-A959-804C2E67C374}" type="pres">
      <dgm:prSet presAssocID="{E6BCE541-7CF4-418D-875B-1B6D05398AF3}" presName="connectorText" presStyleLbl="sibTrans2D1" presStyleIdx="0" presStyleCnt="5"/>
      <dgm:spPr/>
    </dgm:pt>
    <dgm:pt modelId="{852C2356-5248-48BA-B96F-2A695F0C146B}" type="pres">
      <dgm:prSet presAssocID="{FC6EFA5A-03FE-4D1E-B40C-AAC2181DE812}" presName="node" presStyleLbl="node1" presStyleIdx="1" presStyleCnt="5">
        <dgm:presLayoutVars>
          <dgm:bulletEnabled val="1"/>
        </dgm:presLayoutVars>
      </dgm:prSet>
      <dgm:spPr/>
    </dgm:pt>
    <dgm:pt modelId="{9C28A511-57B7-4024-A0D0-A87D80576468}" type="pres">
      <dgm:prSet presAssocID="{E6C124B7-4920-497C-9B8F-25C53E843E5C}" presName="sibTrans" presStyleLbl="sibTrans2D1" presStyleIdx="1" presStyleCnt="5"/>
      <dgm:spPr/>
    </dgm:pt>
    <dgm:pt modelId="{8F3B6809-6FB4-4652-9FE2-BFDD1D2BE0A4}" type="pres">
      <dgm:prSet presAssocID="{E6C124B7-4920-497C-9B8F-25C53E843E5C}" presName="connectorText" presStyleLbl="sibTrans2D1" presStyleIdx="1" presStyleCnt="5"/>
      <dgm:spPr/>
    </dgm:pt>
    <dgm:pt modelId="{43CA3D17-5D2E-4990-93BC-454134369B31}" type="pres">
      <dgm:prSet presAssocID="{F4450C55-2E4F-4736-B6EA-E9003E1BB29B}" presName="node" presStyleLbl="node1" presStyleIdx="2" presStyleCnt="5">
        <dgm:presLayoutVars>
          <dgm:bulletEnabled val="1"/>
        </dgm:presLayoutVars>
      </dgm:prSet>
      <dgm:spPr/>
    </dgm:pt>
    <dgm:pt modelId="{12816385-4BD5-4F74-A800-7A14C7DBE9E6}" type="pres">
      <dgm:prSet presAssocID="{A8BEBE1F-022C-4B26-89F9-1A38094FF7E4}" presName="sibTrans" presStyleLbl="sibTrans2D1" presStyleIdx="2" presStyleCnt="5"/>
      <dgm:spPr/>
    </dgm:pt>
    <dgm:pt modelId="{A1ED3F65-2274-42FF-AA9B-8ED69E3DDF7A}" type="pres">
      <dgm:prSet presAssocID="{A8BEBE1F-022C-4B26-89F9-1A38094FF7E4}" presName="connectorText" presStyleLbl="sibTrans2D1" presStyleIdx="2" presStyleCnt="5"/>
      <dgm:spPr/>
    </dgm:pt>
    <dgm:pt modelId="{1A2E74A7-67DE-4E12-9511-02382745DA52}" type="pres">
      <dgm:prSet presAssocID="{1B5644A9-042E-4819-8BAF-252BBB46498B}" presName="node" presStyleLbl="node1" presStyleIdx="3" presStyleCnt="5">
        <dgm:presLayoutVars>
          <dgm:bulletEnabled val="1"/>
        </dgm:presLayoutVars>
      </dgm:prSet>
      <dgm:spPr/>
    </dgm:pt>
    <dgm:pt modelId="{6D44B7CB-FA71-4969-9138-93608C6EB15F}" type="pres">
      <dgm:prSet presAssocID="{5B042279-4B92-4308-87BE-6CABBC62FB3F}" presName="sibTrans" presStyleLbl="sibTrans2D1" presStyleIdx="3" presStyleCnt="5"/>
      <dgm:spPr/>
    </dgm:pt>
    <dgm:pt modelId="{9DE1B2CF-A76E-49A9-94FE-44B8A19631DE}" type="pres">
      <dgm:prSet presAssocID="{5B042279-4B92-4308-87BE-6CABBC62FB3F}" presName="connectorText" presStyleLbl="sibTrans2D1" presStyleIdx="3" presStyleCnt="5"/>
      <dgm:spPr/>
    </dgm:pt>
    <dgm:pt modelId="{F7A4D5F8-2A27-4ACD-9009-228682C28A38}" type="pres">
      <dgm:prSet presAssocID="{7FE68416-EFE2-4320-8464-C1E16F7147A8}" presName="node" presStyleLbl="node1" presStyleIdx="4" presStyleCnt="5">
        <dgm:presLayoutVars>
          <dgm:bulletEnabled val="1"/>
        </dgm:presLayoutVars>
      </dgm:prSet>
      <dgm:spPr/>
    </dgm:pt>
    <dgm:pt modelId="{01DE033E-A65E-41F2-834B-6A5B3C88AEBC}" type="pres">
      <dgm:prSet presAssocID="{AE95A66E-2CFA-42C4-B138-D198DD6C1916}" presName="sibTrans" presStyleLbl="sibTrans2D1" presStyleIdx="4" presStyleCnt="5"/>
      <dgm:spPr/>
    </dgm:pt>
    <dgm:pt modelId="{2E8DD880-F125-4037-8C4D-16D4DAF9ECDF}" type="pres">
      <dgm:prSet presAssocID="{AE95A66E-2CFA-42C4-B138-D198DD6C1916}" presName="connectorText" presStyleLbl="sibTrans2D1" presStyleIdx="4" presStyleCnt="5"/>
      <dgm:spPr/>
    </dgm:pt>
  </dgm:ptLst>
  <dgm:cxnLst>
    <dgm:cxn modelId="{5D121001-6332-4AEB-9159-E55D908E5ABD}" type="presOf" srcId="{BE0D8D07-3EB9-422E-B25D-AF63806CDF47}" destId="{2D4C47EA-8040-4B6C-9A7A-C60642323234}" srcOrd="0" destOrd="0" presId="urn:microsoft.com/office/officeart/2005/8/layout/cycle2"/>
    <dgm:cxn modelId="{4510C902-3F69-465B-9119-9F4DAFE3A29F}" type="presOf" srcId="{A8BEBE1F-022C-4B26-89F9-1A38094FF7E4}" destId="{A1ED3F65-2274-42FF-AA9B-8ED69E3DDF7A}" srcOrd="1" destOrd="0" presId="urn:microsoft.com/office/officeart/2005/8/layout/cycle2"/>
    <dgm:cxn modelId="{8C961812-A121-47DA-91CC-9DA09345EE2C}" type="presOf" srcId="{E6C124B7-4920-497C-9B8F-25C53E843E5C}" destId="{9C28A511-57B7-4024-A0D0-A87D80576468}" srcOrd="0" destOrd="0" presId="urn:microsoft.com/office/officeart/2005/8/layout/cycle2"/>
    <dgm:cxn modelId="{E080AE16-5F94-4EDC-B8F9-04C8F0B7EE7D}" type="presOf" srcId="{E6BCE541-7CF4-418D-875B-1B6D05398AF3}" destId="{30FE8829-568D-4325-A959-804C2E67C374}" srcOrd="1" destOrd="0" presId="urn:microsoft.com/office/officeart/2005/8/layout/cycle2"/>
    <dgm:cxn modelId="{3DF0391F-5D9D-4443-BAEE-3A438BFE925C}" srcId="{BE0D8D07-3EB9-422E-B25D-AF63806CDF47}" destId="{7FE68416-EFE2-4320-8464-C1E16F7147A8}" srcOrd="4" destOrd="0" parTransId="{ADE8FBEF-7A9F-496B-9E28-A3A56FB9FA83}" sibTransId="{AE95A66E-2CFA-42C4-B138-D198DD6C1916}"/>
    <dgm:cxn modelId="{287BDE27-DF0E-4C75-8B4D-E2F593B5C9ED}" type="presOf" srcId="{A25D8626-F00E-4AD0-97B9-C38C53F3ECD0}" destId="{EB3AC77A-CB6C-43D9-9112-28B696AF1F43}" srcOrd="0" destOrd="0" presId="urn:microsoft.com/office/officeart/2005/8/layout/cycle2"/>
    <dgm:cxn modelId="{F8E10D40-0476-4FD7-852E-8F1B1D3F73E7}" srcId="{BE0D8D07-3EB9-422E-B25D-AF63806CDF47}" destId="{1B5644A9-042E-4819-8BAF-252BBB46498B}" srcOrd="3" destOrd="0" parTransId="{F327EFC1-009A-4855-A84C-B0F4C84621CB}" sibTransId="{5B042279-4B92-4308-87BE-6CABBC62FB3F}"/>
    <dgm:cxn modelId="{55B47E64-2D3C-4BA3-AEAD-213384B1BAE8}" type="presOf" srcId="{F4450C55-2E4F-4736-B6EA-E9003E1BB29B}" destId="{43CA3D17-5D2E-4990-93BC-454134369B31}" srcOrd="0" destOrd="0" presId="urn:microsoft.com/office/officeart/2005/8/layout/cycle2"/>
    <dgm:cxn modelId="{BA9D5F69-309C-41DA-961C-7D39FBB959C8}" type="presOf" srcId="{A8BEBE1F-022C-4B26-89F9-1A38094FF7E4}" destId="{12816385-4BD5-4F74-A800-7A14C7DBE9E6}" srcOrd="0" destOrd="0" presId="urn:microsoft.com/office/officeart/2005/8/layout/cycle2"/>
    <dgm:cxn modelId="{F14DDC6D-241C-4C54-9178-A99CCE1A3264}" srcId="{BE0D8D07-3EB9-422E-B25D-AF63806CDF47}" destId="{FC6EFA5A-03FE-4D1E-B40C-AAC2181DE812}" srcOrd="1" destOrd="0" parTransId="{F032763C-44C2-47AC-85C1-6200F4C42A8B}" sibTransId="{E6C124B7-4920-497C-9B8F-25C53E843E5C}"/>
    <dgm:cxn modelId="{C956C784-CFA8-4F9E-A1EA-752C15352956}" type="presOf" srcId="{5B042279-4B92-4308-87BE-6CABBC62FB3F}" destId="{9DE1B2CF-A76E-49A9-94FE-44B8A19631DE}" srcOrd="1" destOrd="0" presId="urn:microsoft.com/office/officeart/2005/8/layout/cycle2"/>
    <dgm:cxn modelId="{27E0438C-65D1-4F95-AF75-A44C3679EAF2}" srcId="{BE0D8D07-3EB9-422E-B25D-AF63806CDF47}" destId="{F4450C55-2E4F-4736-B6EA-E9003E1BB29B}" srcOrd="2" destOrd="0" parTransId="{9AC4D657-5925-4FD2-B42E-4E8B5FCB9F0B}" sibTransId="{A8BEBE1F-022C-4B26-89F9-1A38094FF7E4}"/>
    <dgm:cxn modelId="{15CDD393-4EC6-47DF-9FDC-9AB974DBB369}" type="presOf" srcId="{7FE68416-EFE2-4320-8464-C1E16F7147A8}" destId="{F7A4D5F8-2A27-4ACD-9009-228682C28A38}" srcOrd="0" destOrd="0" presId="urn:microsoft.com/office/officeart/2005/8/layout/cycle2"/>
    <dgm:cxn modelId="{0850C79C-D022-4136-B1EE-27E2B1AFF830}" type="presOf" srcId="{1B5644A9-042E-4819-8BAF-252BBB46498B}" destId="{1A2E74A7-67DE-4E12-9511-02382745DA52}" srcOrd="0" destOrd="0" presId="urn:microsoft.com/office/officeart/2005/8/layout/cycle2"/>
    <dgm:cxn modelId="{7AE0039F-5025-4EBB-BBFD-E79CD7D1BEA7}" srcId="{BE0D8D07-3EB9-422E-B25D-AF63806CDF47}" destId="{A25D8626-F00E-4AD0-97B9-C38C53F3ECD0}" srcOrd="0" destOrd="0" parTransId="{55B7BCCF-C157-47CD-9D36-CECF24FEE1C5}" sibTransId="{E6BCE541-7CF4-418D-875B-1B6D05398AF3}"/>
    <dgm:cxn modelId="{9B149DA7-88BF-4AD6-837D-BE29F9081F49}" type="presOf" srcId="{E6BCE541-7CF4-418D-875B-1B6D05398AF3}" destId="{6CC84465-E8D4-4B8C-B058-19145B3B19EC}" srcOrd="0" destOrd="0" presId="urn:microsoft.com/office/officeart/2005/8/layout/cycle2"/>
    <dgm:cxn modelId="{E22990D0-CC48-417A-B5D6-108136A4CA96}" type="presOf" srcId="{5B042279-4B92-4308-87BE-6CABBC62FB3F}" destId="{6D44B7CB-FA71-4969-9138-93608C6EB15F}" srcOrd="0" destOrd="0" presId="urn:microsoft.com/office/officeart/2005/8/layout/cycle2"/>
    <dgm:cxn modelId="{B47336D6-537A-401E-94DF-F3165D8234A3}" type="presOf" srcId="{AE95A66E-2CFA-42C4-B138-D198DD6C1916}" destId="{01DE033E-A65E-41F2-834B-6A5B3C88AEBC}" srcOrd="0" destOrd="0" presId="urn:microsoft.com/office/officeart/2005/8/layout/cycle2"/>
    <dgm:cxn modelId="{9B2663D7-5B4A-4232-9017-8E9F702E71F8}" type="presOf" srcId="{AE95A66E-2CFA-42C4-B138-D198DD6C1916}" destId="{2E8DD880-F125-4037-8C4D-16D4DAF9ECDF}" srcOrd="1" destOrd="0" presId="urn:microsoft.com/office/officeart/2005/8/layout/cycle2"/>
    <dgm:cxn modelId="{CE8123EA-CEDD-4346-976D-D41E8C28D75A}" type="presOf" srcId="{E6C124B7-4920-497C-9B8F-25C53E843E5C}" destId="{8F3B6809-6FB4-4652-9FE2-BFDD1D2BE0A4}" srcOrd="1" destOrd="0" presId="urn:microsoft.com/office/officeart/2005/8/layout/cycle2"/>
    <dgm:cxn modelId="{1D8B8FF7-7334-42F4-8F38-93FE51818954}" type="presOf" srcId="{FC6EFA5A-03FE-4D1E-B40C-AAC2181DE812}" destId="{852C2356-5248-48BA-B96F-2A695F0C146B}" srcOrd="0" destOrd="0" presId="urn:microsoft.com/office/officeart/2005/8/layout/cycle2"/>
    <dgm:cxn modelId="{93D93FFD-DD8A-40F2-8DB2-39A3A46B610A}" type="presParOf" srcId="{2D4C47EA-8040-4B6C-9A7A-C60642323234}" destId="{EB3AC77A-CB6C-43D9-9112-28B696AF1F43}" srcOrd="0" destOrd="0" presId="urn:microsoft.com/office/officeart/2005/8/layout/cycle2"/>
    <dgm:cxn modelId="{86BBAC8F-93B8-4419-8D5A-271133A6439E}" type="presParOf" srcId="{2D4C47EA-8040-4B6C-9A7A-C60642323234}" destId="{6CC84465-E8D4-4B8C-B058-19145B3B19EC}" srcOrd="1" destOrd="0" presId="urn:microsoft.com/office/officeart/2005/8/layout/cycle2"/>
    <dgm:cxn modelId="{1579459E-9279-426D-8A8B-A891074CFEFC}" type="presParOf" srcId="{6CC84465-E8D4-4B8C-B058-19145B3B19EC}" destId="{30FE8829-568D-4325-A959-804C2E67C374}" srcOrd="0" destOrd="0" presId="urn:microsoft.com/office/officeart/2005/8/layout/cycle2"/>
    <dgm:cxn modelId="{2F6A8030-28B8-4EE6-AA0B-F398EFC72E68}" type="presParOf" srcId="{2D4C47EA-8040-4B6C-9A7A-C60642323234}" destId="{852C2356-5248-48BA-B96F-2A695F0C146B}" srcOrd="2" destOrd="0" presId="urn:microsoft.com/office/officeart/2005/8/layout/cycle2"/>
    <dgm:cxn modelId="{0D3D3FBA-1AD2-4380-B060-DAB5F89EBE95}" type="presParOf" srcId="{2D4C47EA-8040-4B6C-9A7A-C60642323234}" destId="{9C28A511-57B7-4024-A0D0-A87D80576468}" srcOrd="3" destOrd="0" presId="urn:microsoft.com/office/officeart/2005/8/layout/cycle2"/>
    <dgm:cxn modelId="{422CF71B-0138-4E45-85DE-D15B837A6940}" type="presParOf" srcId="{9C28A511-57B7-4024-A0D0-A87D80576468}" destId="{8F3B6809-6FB4-4652-9FE2-BFDD1D2BE0A4}" srcOrd="0" destOrd="0" presId="urn:microsoft.com/office/officeart/2005/8/layout/cycle2"/>
    <dgm:cxn modelId="{C818A22C-2BCC-4253-93C8-84F6D0A51BAF}" type="presParOf" srcId="{2D4C47EA-8040-4B6C-9A7A-C60642323234}" destId="{43CA3D17-5D2E-4990-93BC-454134369B31}" srcOrd="4" destOrd="0" presId="urn:microsoft.com/office/officeart/2005/8/layout/cycle2"/>
    <dgm:cxn modelId="{27E51759-2093-417F-9BC0-615C09C0D0EA}" type="presParOf" srcId="{2D4C47EA-8040-4B6C-9A7A-C60642323234}" destId="{12816385-4BD5-4F74-A800-7A14C7DBE9E6}" srcOrd="5" destOrd="0" presId="urn:microsoft.com/office/officeart/2005/8/layout/cycle2"/>
    <dgm:cxn modelId="{42E01618-3597-452A-9917-23CAEE132C55}" type="presParOf" srcId="{12816385-4BD5-4F74-A800-7A14C7DBE9E6}" destId="{A1ED3F65-2274-42FF-AA9B-8ED69E3DDF7A}" srcOrd="0" destOrd="0" presId="urn:microsoft.com/office/officeart/2005/8/layout/cycle2"/>
    <dgm:cxn modelId="{3962D952-2524-439B-93D6-B9ED0C426968}" type="presParOf" srcId="{2D4C47EA-8040-4B6C-9A7A-C60642323234}" destId="{1A2E74A7-67DE-4E12-9511-02382745DA52}" srcOrd="6" destOrd="0" presId="urn:microsoft.com/office/officeart/2005/8/layout/cycle2"/>
    <dgm:cxn modelId="{B4B329A6-4F42-4252-946A-7C20D882CFA5}" type="presParOf" srcId="{2D4C47EA-8040-4B6C-9A7A-C60642323234}" destId="{6D44B7CB-FA71-4969-9138-93608C6EB15F}" srcOrd="7" destOrd="0" presId="urn:microsoft.com/office/officeart/2005/8/layout/cycle2"/>
    <dgm:cxn modelId="{72562B90-0555-468A-A5F0-2F137CE80209}" type="presParOf" srcId="{6D44B7CB-FA71-4969-9138-93608C6EB15F}" destId="{9DE1B2CF-A76E-49A9-94FE-44B8A19631DE}" srcOrd="0" destOrd="0" presId="urn:microsoft.com/office/officeart/2005/8/layout/cycle2"/>
    <dgm:cxn modelId="{D0C2031B-25E4-477F-84DD-0F4FF721CFAA}" type="presParOf" srcId="{2D4C47EA-8040-4B6C-9A7A-C60642323234}" destId="{F7A4D5F8-2A27-4ACD-9009-228682C28A38}" srcOrd="8" destOrd="0" presId="urn:microsoft.com/office/officeart/2005/8/layout/cycle2"/>
    <dgm:cxn modelId="{089EEC62-F773-4955-8FBE-DA77C4A3115B}" type="presParOf" srcId="{2D4C47EA-8040-4B6C-9A7A-C60642323234}" destId="{01DE033E-A65E-41F2-834B-6A5B3C88AEBC}" srcOrd="9" destOrd="0" presId="urn:microsoft.com/office/officeart/2005/8/layout/cycle2"/>
    <dgm:cxn modelId="{361F6757-3677-480C-931E-FA085C564A91}" type="presParOf" srcId="{01DE033E-A65E-41F2-834B-6A5B3C88AEBC}" destId="{2E8DD880-F125-4037-8C4D-16D4DAF9ECD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AC77A-CB6C-43D9-9112-28B696AF1F43}">
      <dsp:nvSpPr>
        <dsp:cNvPr id="0" name=""/>
        <dsp:cNvSpPr/>
      </dsp:nvSpPr>
      <dsp:spPr>
        <a:xfrm>
          <a:off x="2501677" y="205"/>
          <a:ext cx="1353265" cy="1353265"/>
        </a:xfrm>
        <a:prstGeom prst="ellipse">
          <a:avLst/>
        </a:prstGeom>
        <a:solidFill>
          <a:srgbClr val="EB13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>
              <a:latin typeface="Arial" panose="020B0604020202020204" pitchFamily="34" charset="0"/>
              <a:cs typeface="Arial" panose="020B0604020202020204" pitchFamily="34" charset="0"/>
            </a:rPr>
            <a:t>A</a:t>
          </a:r>
        </a:p>
      </dsp:txBody>
      <dsp:txXfrm>
        <a:off x="2699858" y="198386"/>
        <a:ext cx="956903" cy="956903"/>
      </dsp:txXfrm>
    </dsp:sp>
    <dsp:sp modelId="{6CC84465-E8D4-4B8C-B058-19145B3B19EC}">
      <dsp:nvSpPr>
        <dsp:cNvPr id="0" name=""/>
        <dsp:cNvSpPr/>
      </dsp:nvSpPr>
      <dsp:spPr>
        <a:xfrm rot="2160000">
          <a:off x="3812244" y="1039845"/>
          <a:ext cx="360036" cy="4567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822558" y="1099446"/>
        <a:ext cx="252025" cy="274036"/>
      </dsp:txXfrm>
    </dsp:sp>
    <dsp:sp modelId="{852C2356-5248-48BA-B96F-2A695F0C146B}">
      <dsp:nvSpPr>
        <dsp:cNvPr id="0" name=""/>
        <dsp:cNvSpPr/>
      </dsp:nvSpPr>
      <dsp:spPr>
        <a:xfrm>
          <a:off x="4146069" y="1194926"/>
          <a:ext cx="1353265" cy="1353265"/>
        </a:xfrm>
        <a:prstGeom prst="ellipse">
          <a:avLst/>
        </a:prstGeom>
        <a:solidFill>
          <a:srgbClr val="3D366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b="1" kern="1200" dirty="0">
              <a:latin typeface="Arial" panose="020B0604020202020204" pitchFamily="34" charset="0"/>
              <a:cs typeface="Arial" panose="020B0604020202020204" pitchFamily="34" charset="0"/>
            </a:rPr>
            <a:t>B</a:t>
          </a:r>
        </a:p>
      </dsp:txBody>
      <dsp:txXfrm>
        <a:off x="4344250" y="1393107"/>
        <a:ext cx="956903" cy="956903"/>
      </dsp:txXfrm>
    </dsp:sp>
    <dsp:sp modelId="{9C28A511-57B7-4024-A0D0-A87D80576468}">
      <dsp:nvSpPr>
        <dsp:cNvPr id="0" name=""/>
        <dsp:cNvSpPr/>
      </dsp:nvSpPr>
      <dsp:spPr>
        <a:xfrm rot="6480000">
          <a:off x="4331781" y="2600053"/>
          <a:ext cx="360036" cy="4567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4402475" y="2640036"/>
        <a:ext cx="252025" cy="274036"/>
      </dsp:txXfrm>
    </dsp:sp>
    <dsp:sp modelId="{43CA3D17-5D2E-4990-93BC-454134369B31}">
      <dsp:nvSpPr>
        <dsp:cNvPr id="0" name=""/>
        <dsp:cNvSpPr/>
      </dsp:nvSpPr>
      <dsp:spPr>
        <a:xfrm>
          <a:off x="3517967" y="3128024"/>
          <a:ext cx="1353265" cy="1353265"/>
        </a:xfrm>
        <a:prstGeom prst="ellipse">
          <a:avLst/>
        </a:prstGeom>
        <a:solidFill>
          <a:srgbClr val="EB13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>
              <a:latin typeface="Arial" panose="020B0604020202020204" pitchFamily="34" charset="0"/>
              <a:cs typeface="Arial" panose="020B0604020202020204" pitchFamily="34" charset="0"/>
            </a:rPr>
            <a:t>C</a:t>
          </a:r>
        </a:p>
      </dsp:txBody>
      <dsp:txXfrm>
        <a:off x="3716148" y="3326205"/>
        <a:ext cx="956903" cy="956903"/>
      </dsp:txXfrm>
    </dsp:sp>
    <dsp:sp modelId="{12816385-4BD5-4F74-A800-7A14C7DBE9E6}">
      <dsp:nvSpPr>
        <dsp:cNvPr id="0" name=""/>
        <dsp:cNvSpPr/>
      </dsp:nvSpPr>
      <dsp:spPr>
        <a:xfrm rot="10800000">
          <a:off x="3008481" y="3576293"/>
          <a:ext cx="360036" cy="4567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3116492" y="3667638"/>
        <a:ext cx="252025" cy="274036"/>
      </dsp:txXfrm>
    </dsp:sp>
    <dsp:sp modelId="{1A2E74A7-67DE-4E12-9511-02382745DA52}">
      <dsp:nvSpPr>
        <dsp:cNvPr id="0" name=""/>
        <dsp:cNvSpPr/>
      </dsp:nvSpPr>
      <dsp:spPr>
        <a:xfrm>
          <a:off x="1485387" y="3128024"/>
          <a:ext cx="1353265" cy="1353265"/>
        </a:xfrm>
        <a:prstGeom prst="ellipse">
          <a:avLst/>
        </a:prstGeom>
        <a:solidFill>
          <a:srgbClr val="EB13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>
              <a:latin typeface="Arial" panose="020B0604020202020204" pitchFamily="34" charset="0"/>
              <a:cs typeface="Arial" panose="020B0604020202020204" pitchFamily="34" charset="0"/>
            </a:rPr>
            <a:t>W</a:t>
          </a:r>
        </a:p>
      </dsp:txBody>
      <dsp:txXfrm>
        <a:off x="1683568" y="3326205"/>
        <a:ext cx="956903" cy="956903"/>
      </dsp:txXfrm>
    </dsp:sp>
    <dsp:sp modelId="{6D44B7CB-FA71-4969-9138-93608C6EB15F}">
      <dsp:nvSpPr>
        <dsp:cNvPr id="0" name=""/>
        <dsp:cNvSpPr/>
      </dsp:nvSpPr>
      <dsp:spPr>
        <a:xfrm rot="15120000">
          <a:off x="1671099" y="2619435"/>
          <a:ext cx="360036" cy="4567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1741793" y="2762142"/>
        <a:ext cx="252025" cy="274036"/>
      </dsp:txXfrm>
    </dsp:sp>
    <dsp:sp modelId="{F7A4D5F8-2A27-4ACD-9009-228682C28A38}">
      <dsp:nvSpPr>
        <dsp:cNvPr id="0" name=""/>
        <dsp:cNvSpPr/>
      </dsp:nvSpPr>
      <dsp:spPr>
        <a:xfrm>
          <a:off x="857286" y="1194926"/>
          <a:ext cx="1353265" cy="1353265"/>
        </a:xfrm>
        <a:prstGeom prst="ellipse">
          <a:avLst/>
        </a:prstGeom>
        <a:solidFill>
          <a:srgbClr val="EB13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>
              <a:latin typeface="Arial" panose="020B0604020202020204" pitchFamily="34" charset="0"/>
              <a:cs typeface="Arial" panose="020B0604020202020204" pitchFamily="34" charset="0"/>
            </a:rPr>
            <a:t>Y</a:t>
          </a:r>
        </a:p>
      </dsp:txBody>
      <dsp:txXfrm>
        <a:off x="1055467" y="1393107"/>
        <a:ext cx="956903" cy="956903"/>
      </dsp:txXfrm>
    </dsp:sp>
    <dsp:sp modelId="{01DE033E-A65E-41F2-834B-6A5B3C88AEBC}">
      <dsp:nvSpPr>
        <dsp:cNvPr id="0" name=""/>
        <dsp:cNvSpPr/>
      </dsp:nvSpPr>
      <dsp:spPr>
        <a:xfrm rot="19440000">
          <a:off x="2167852" y="1051824"/>
          <a:ext cx="360036" cy="4567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178166" y="1174913"/>
        <a:ext cx="252025" cy="274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4A059-7A3F-CA4E-A431-DE9EA99BF0B5}" type="datetimeFigureOut">
              <a:rPr lang="en-US" smtClean="0"/>
              <a:t>2/7/22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5BD75-A9A0-7041-9DEA-9C4CDB71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28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DF8AF-70DE-B249-8CB7-7F16203F1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91C18-B7EA-D249-9D3A-B02975752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0374B-5438-1F45-99F5-F1EF3E15A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DA68-4AB2-3844-8FB3-F2DF746E1614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0D00C-4B38-724A-8160-540EF1BA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DFB55-4E5F-BC46-B09C-DE6AE640B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37F9-BBA6-DD40-9432-3963CFF29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9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0CFC6-0F05-1E44-86EC-D91FDED21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222162-CFBF-894C-A20A-1ACCCB2C5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F3FB4-DB6A-E848-B0F8-1187FFA3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DA68-4AB2-3844-8FB3-F2DF746E1614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AB0FD-9188-7745-A7DA-4A004F44F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509CB-7187-DD47-BE0C-65CDDA19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37F9-BBA6-DD40-9432-3963CFF29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2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414D50-B315-9142-A5A4-79ADEC394E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23225E-B0ED-1947-A385-31C16DC2C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F5773-AA64-A342-A758-60F274D6D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DA68-4AB2-3844-8FB3-F2DF746E1614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399FC-FD22-5C44-9158-280D2B9AC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F5B68-829B-6A4B-988F-8389F5E8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37F9-BBA6-DD40-9432-3963CFF29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5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F7026-6C6B-4A44-99FA-6D4355B80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DDD88-B107-EE4C-B823-A1779D078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1ABF7-54E9-574C-A832-1A3229DF4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DA68-4AB2-3844-8FB3-F2DF746E1614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A67F6-A103-2148-A495-8965CB90C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2563D-00EA-7447-AEB2-575B17AE8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37F9-BBA6-DD40-9432-3963CFF29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0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F41F6-3D04-AE45-B53E-812B2784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74ACE-AC24-B645-8C13-EC2C6644F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A3EE0-7BB3-874F-8A76-A37AD08C9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DA68-4AB2-3844-8FB3-F2DF746E1614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D6199-AB40-3E45-AE2D-ACDDC308B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68356-0DBE-5146-AC67-340E4B6B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37F9-BBA6-DD40-9432-3963CFF29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4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9EB5E-28AA-7C47-A6D9-17896723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99DC8-BDAC-1147-9FBC-55B14D0B9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6ACA4-54EA-054A-8720-508CB6892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229F4-1136-B144-8132-59AE760AD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DA68-4AB2-3844-8FB3-F2DF746E1614}" type="datetimeFigureOut">
              <a:rPr lang="en-US" smtClean="0"/>
              <a:t>2/7/22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B26CD-526D-4241-8C6E-7625F826C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47864-BA90-9F47-9D48-E38595C2B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37F9-BBA6-DD40-9432-3963CFF29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5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C2990-9ACC-DE46-BFAE-1F9F6D98F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F0BA1-25F3-A94D-9130-6A246DB7D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B2445-9319-7645-A132-DB37C006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ED08DD-0F6D-DE42-93D8-ECF4B2EBA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CD1A0-0421-B94C-8DA9-5784F5781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CA5839-D848-E34D-8E93-6477CACB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DA68-4AB2-3844-8FB3-F2DF746E1614}" type="datetimeFigureOut">
              <a:rPr lang="en-US" smtClean="0"/>
              <a:t>2/7/22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A250B9-2180-EA4D-9C2A-78C5AFEB3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4E1802-52F5-F241-82B6-800539FB8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37F9-BBA6-DD40-9432-3963CFF29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9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F8CC-9C3F-8B45-AA27-749521B2F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478A11-548A-8749-A6FB-5F32FBC30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DA68-4AB2-3844-8FB3-F2DF746E1614}" type="datetimeFigureOut">
              <a:rPr lang="en-US" smtClean="0"/>
              <a:t>2/7/22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C532F-F07C-AD4D-B4D4-8C992B51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F8BE9-B505-E849-9EA9-2F9D3AB6A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37F9-BBA6-DD40-9432-3963CFF29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0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096944-F555-AD47-B693-7558EA4BE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DA68-4AB2-3844-8FB3-F2DF746E1614}" type="datetimeFigureOut">
              <a:rPr lang="en-US" smtClean="0"/>
              <a:t>2/7/22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37901E-9BB0-0845-8F5B-F4756A6E4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9989E-DB0A-3644-A253-4F629F14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37F9-BBA6-DD40-9432-3963CFF29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3071B-0571-B447-BF28-B3672298A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3BC8E-994B-E241-8327-6347E23C1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E95D-061E-6D4B-B22A-E84616944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410E1-643F-3243-9E71-A86DA7332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DA68-4AB2-3844-8FB3-F2DF746E1614}" type="datetimeFigureOut">
              <a:rPr lang="en-US" smtClean="0"/>
              <a:t>2/7/22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F1FFF-878A-B04A-A133-3C21C471F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4D1DF-12F7-2C42-86C9-813C4BF1C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37F9-BBA6-DD40-9432-3963CFF29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B9E20-750A-BC40-A711-F58AA103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A2EAE9-1C7F-3B40-867D-1ED2D391C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62E50-1243-5F46-8023-0632EB96B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262BF-2CAA-6A49-8324-155F61E1D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DA68-4AB2-3844-8FB3-F2DF746E1614}" type="datetimeFigureOut">
              <a:rPr lang="en-US" smtClean="0"/>
              <a:t>2/7/22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048FB-70BB-A647-8EB1-CF6ED07F5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B0AD7-B9A8-BD47-AA42-4D5BABB5A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37F9-BBA6-DD40-9432-3963CFF29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9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C64126-CFE4-E44B-8895-0C00F3419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A46D4-B324-BE43-AF57-218DEFAF9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DE735-4195-FC44-988C-49848DC9C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6DA68-4AB2-3844-8FB3-F2DF746E1614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1A154-FB4D-924C-B767-5159D29A4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51D3A-0009-5F47-A565-AC4868539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F37F9-BBA6-DD40-9432-3963CFF29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3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BF266B-76EA-8144-9D8F-9921E4903C9E}"/>
              </a:ext>
            </a:extLst>
          </p:cNvPr>
          <p:cNvSpPr/>
          <p:nvPr/>
        </p:nvSpPr>
        <p:spPr>
          <a:xfrm>
            <a:off x="1" y="0"/>
            <a:ext cx="7149326" cy="6858000"/>
          </a:xfrm>
          <a:prstGeom prst="rect">
            <a:avLst/>
          </a:prstGeom>
          <a:solidFill>
            <a:srgbClr val="383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84B08-347C-5341-A1CE-1C660665F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539" y="1122363"/>
            <a:ext cx="9144000" cy="2387600"/>
          </a:xfrm>
        </p:spPr>
        <p:txBody>
          <a:bodyPr anchor="t">
            <a:noAutofit/>
          </a:bodyPr>
          <a:lstStyle/>
          <a:p>
            <a:pPr algn="l"/>
            <a:r>
              <a:rPr lang="en-US" sz="9600" b="1" dirty="0">
                <a:solidFill>
                  <a:schemeClr val="bg1"/>
                </a:solidFill>
                <a:latin typeface="DIN Condensed" pitchFamily="2" charset="77"/>
              </a:rPr>
              <a:t>MEET KIM</a:t>
            </a:r>
            <a:br>
              <a:rPr lang="en-US" sz="9600" b="1" dirty="0">
                <a:solidFill>
                  <a:schemeClr val="bg1"/>
                </a:solidFill>
                <a:latin typeface="DIN Condensed" pitchFamily="2" charset="77"/>
              </a:rPr>
            </a:br>
            <a:r>
              <a:rPr lang="en-US" sz="9600" b="1" dirty="0">
                <a:solidFill>
                  <a:schemeClr val="bg1"/>
                </a:solidFill>
                <a:latin typeface="DIN Condensed" pitchFamily="2" charset="77"/>
              </a:rPr>
              <a:t>AND EMILY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941252-99B9-B548-AE7D-3389016FA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0539" y="4101966"/>
            <a:ext cx="4320209" cy="1655762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/>
                </a:solidFill>
                <a:latin typeface="AvenirNext LT Pro Cn" panose="020B0506020202020204" pitchFamily="34" charset="77"/>
              </a:rPr>
              <a:t>Why Meningitis B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/>
                </a:solidFill>
                <a:latin typeface="AvenirNext LT Pro Cn" panose="020B0506020202020204" pitchFamily="34" charset="77"/>
              </a:rPr>
              <a:t>Vaccination Matters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5FD9A5-9BD3-CC43-A664-8288B1C55D82}"/>
              </a:ext>
            </a:extLst>
          </p:cNvPr>
          <p:cNvGrpSpPr/>
          <p:nvPr/>
        </p:nvGrpSpPr>
        <p:grpSpPr>
          <a:xfrm>
            <a:off x="7072655" y="853247"/>
            <a:ext cx="455373" cy="1157147"/>
            <a:chOff x="7377459" y="853247"/>
            <a:chExt cx="455373" cy="115714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90388A5-3D1C-9941-B2B0-4B374D2DAE4E}"/>
                </a:ext>
              </a:extLst>
            </p:cNvPr>
            <p:cNvSpPr/>
            <p:nvPr/>
          </p:nvSpPr>
          <p:spPr>
            <a:xfrm>
              <a:off x="7377459" y="853247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352186D-43F5-E246-BE51-A7438818F833}"/>
                </a:ext>
              </a:extLst>
            </p:cNvPr>
            <p:cNvSpPr/>
            <p:nvPr/>
          </p:nvSpPr>
          <p:spPr>
            <a:xfrm>
              <a:off x="7681112" y="853247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2430EC9-4E78-FD44-B7C3-F440E9DF7764}"/>
                </a:ext>
              </a:extLst>
            </p:cNvPr>
            <p:cNvSpPr/>
            <p:nvPr/>
          </p:nvSpPr>
          <p:spPr>
            <a:xfrm>
              <a:off x="7377459" y="1188389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58655F-B952-7E47-823D-C7E123492CB6}"/>
                </a:ext>
              </a:extLst>
            </p:cNvPr>
            <p:cNvSpPr/>
            <p:nvPr/>
          </p:nvSpPr>
          <p:spPr>
            <a:xfrm>
              <a:off x="7681112" y="1188389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7E59165-5749-D944-AD43-32E19106EAB4}"/>
                </a:ext>
              </a:extLst>
            </p:cNvPr>
            <p:cNvSpPr/>
            <p:nvPr/>
          </p:nvSpPr>
          <p:spPr>
            <a:xfrm>
              <a:off x="7377459" y="1523531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B5BAAAD-84DD-DC48-968E-292B6EE2FC5E}"/>
                </a:ext>
              </a:extLst>
            </p:cNvPr>
            <p:cNvSpPr/>
            <p:nvPr/>
          </p:nvSpPr>
          <p:spPr>
            <a:xfrm>
              <a:off x="7681112" y="1523531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AB922AD-9D30-3843-9806-4BFB66505046}"/>
                </a:ext>
              </a:extLst>
            </p:cNvPr>
            <p:cNvSpPr/>
            <p:nvPr/>
          </p:nvSpPr>
          <p:spPr>
            <a:xfrm>
              <a:off x="7377459" y="1858673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C10CEF8-100E-1841-9411-789E4BC06B81}"/>
                </a:ext>
              </a:extLst>
            </p:cNvPr>
            <p:cNvSpPr/>
            <p:nvPr/>
          </p:nvSpPr>
          <p:spPr>
            <a:xfrm>
              <a:off x="7681112" y="1858673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018A6FC-E081-3046-96BD-9C6C6F7F8CAE}"/>
              </a:ext>
            </a:extLst>
          </p:cNvPr>
          <p:cNvGrpSpPr/>
          <p:nvPr/>
        </p:nvGrpSpPr>
        <p:grpSpPr>
          <a:xfrm rot="5400000">
            <a:off x="1503252" y="5388365"/>
            <a:ext cx="151720" cy="1157147"/>
            <a:chOff x="7377459" y="853247"/>
            <a:chExt cx="151720" cy="115714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547A195-6AB0-8149-B48C-DBDA3A67B3EE}"/>
                </a:ext>
              </a:extLst>
            </p:cNvPr>
            <p:cNvSpPr/>
            <p:nvPr/>
          </p:nvSpPr>
          <p:spPr>
            <a:xfrm>
              <a:off x="7377459" y="853247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1AA7A1E-F0A4-6844-8773-0779B7C10173}"/>
                </a:ext>
              </a:extLst>
            </p:cNvPr>
            <p:cNvSpPr/>
            <p:nvPr/>
          </p:nvSpPr>
          <p:spPr>
            <a:xfrm>
              <a:off x="7377459" y="1188389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0A044E5-ACD0-204F-8BCD-BB7F9F7C29A3}"/>
                </a:ext>
              </a:extLst>
            </p:cNvPr>
            <p:cNvSpPr/>
            <p:nvPr/>
          </p:nvSpPr>
          <p:spPr>
            <a:xfrm>
              <a:off x="7377459" y="1523531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26E4F67-247E-0E4F-A4A8-7BFF9875B9EF}"/>
                </a:ext>
              </a:extLst>
            </p:cNvPr>
            <p:cNvSpPr/>
            <p:nvPr/>
          </p:nvSpPr>
          <p:spPr>
            <a:xfrm>
              <a:off x="7377459" y="1858673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91667F78-094F-5140-AE8D-6F0A01C8B0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938"/>
          <a:stretch/>
        </p:blipFill>
        <p:spPr>
          <a:xfrm>
            <a:off x="7979007" y="-646791"/>
            <a:ext cx="5359061" cy="5527357"/>
          </a:xfrm>
          <a:prstGeom prst="ellipse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6CD284F-1322-F44C-AD6E-6FCED6D9A7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4451" y="2500796"/>
            <a:ext cx="4974243" cy="5002793"/>
          </a:xfrm>
          <a:prstGeom prst="ellipse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EB07CA-887B-7042-9025-DDB9E321788B}"/>
              </a:ext>
            </a:extLst>
          </p:cNvPr>
          <p:cNvSpPr/>
          <p:nvPr/>
        </p:nvSpPr>
        <p:spPr>
          <a:xfrm>
            <a:off x="9223513" y="5526157"/>
            <a:ext cx="1967948" cy="1331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eningitis B Action Project">
            <a:extLst>
              <a:ext uri="{FF2B5EF4-FFF2-40B4-BE49-F238E27FC236}">
                <a16:creationId xmlns:a16="http://schemas.microsoft.com/office/drawing/2014/main" id="{8AB8504A-B556-F94C-B7CA-9AF8BE5C6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2860" y="5735637"/>
            <a:ext cx="1549254" cy="65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0BCFECD-32C7-5A44-8A85-7F734102C4B4}"/>
              </a:ext>
            </a:extLst>
          </p:cNvPr>
          <p:cNvSpPr/>
          <p:nvPr/>
        </p:nvSpPr>
        <p:spPr>
          <a:xfrm>
            <a:off x="9202918" y="3985682"/>
            <a:ext cx="1967948" cy="1331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83D71"/>
                </a:solidFill>
              </a:rPr>
              <a:t>Add your </a:t>
            </a:r>
          </a:p>
          <a:p>
            <a:pPr algn="ctr"/>
            <a:r>
              <a:rPr lang="en-US" dirty="0">
                <a:solidFill>
                  <a:srgbClr val="383D71"/>
                </a:solidFill>
              </a:rPr>
              <a:t>college logo </a:t>
            </a:r>
          </a:p>
        </p:txBody>
      </p:sp>
    </p:spTree>
    <p:extLst>
      <p:ext uri="{BB962C8B-B14F-4D97-AF65-F5344CB8AC3E}">
        <p14:creationId xmlns:p14="http://schemas.microsoft.com/office/powerpoint/2010/main" val="3358323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913FF9-34B7-E44E-94C3-080B1599EA9B}"/>
              </a:ext>
            </a:extLst>
          </p:cNvPr>
          <p:cNvSpPr/>
          <p:nvPr/>
        </p:nvSpPr>
        <p:spPr>
          <a:xfrm>
            <a:off x="0" y="2726113"/>
            <a:ext cx="11353799" cy="4131887"/>
          </a:xfrm>
          <a:prstGeom prst="rect">
            <a:avLst/>
          </a:prstGeom>
          <a:solidFill>
            <a:srgbClr val="E4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37B45-FE1B-234B-9FA2-ABBC18E8D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70" y="512790"/>
            <a:ext cx="5257800" cy="807264"/>
          </a:xfrm>
        </p:spPr>
        <p:txBody>
          <a:bodyPr anchor="t">
            <a:normAutofit/>
          </a:bodyPr>
          <a:lstStyle/>
          <a:p>
            <a:r>
              <a:rPr lang="en-US" sz="4800" b="1" dirty="0">
                <a:solidFill>
                  <a:srgbClr val="383D71"/>
                </a:solidFill>
                <a:latin typeface="DIN Condensed" pitchFamily="2" charset="77"/>
              </a:rPr>
              <a:t>MEET KIM AND EMILY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267F9-6D4E-9A40-950A-2748ACD38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3126700"/>
            <a:ext cx="2421925" cy="1531798"/>
          </a:xfrm>
        </p:spPr>
        <p:txBody>
          <a:bodyPr numCol="1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383D71"/>
                </a:solidFill>
                <a:latin typeface="AvenirNext LT Pro MediumCn" panose="020B0506020202020204" pitchFamily="34" charset="77"/>
              </a:rPr>
              <a:t>Emily, 19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383D71"/>
                </a:solidFill>
                <a:latin typeface="AvenirNext LT Pro MediumCn" panose="020B0506020202020204" pitchFamily="34" charset="77"/>
              </a:rPr>
              <a:t>College sophomore Emily, died from Meningitis B 36 hours after her first symptoms.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67A17F-7104-3941-B58C-0A2D94D2C967}"/>
              </a:ext>
            </a:extLst>
          </p:cNvPr>
          <p:cNvSpPr txBox="1">
            <a:spLocks/>
          </p:cNvSpPr>
          <p:nvPr/>
        </p:nvSpPr>
        <p:spPr>
          <a:xfrm>
            <a:off x="838201" y="1139189"/>
            <a:ext cx="6551140" cy="1126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0B31B"/>
                </a:solidFill>
                <a:latin typeface="AvenirNext LT Pro Cn" panose="020B0506020202020204" pitchFamily="34" charset="77"/>
              </a:rPr>
              <a:t>Meningitis B is more prevalent among young adults and college students.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BA40FF-EE92-AC4E-B429-37190F9A9D34}"/>
              </a:ext>
            </a:extLst>
          </p:cNvPr>
          <p:cNvGrpSpPr/>
          <p:nvPr/>
        </p:nvGrpSpPr>
        <p:grpSpPr>
          <a:xfrm>
            <a:off x="11673652" y="5257311"/>
            <a:ext cx="151720" cy="1157147"/>
            <a:chOff x="7377459" y="853247"/>
            <a:chExt cx="151720" cy="115714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89E9A06-574E-3C46-9D71-BB10B8D9A1C8}"/>
                </a:ext>
              </a:extLst>
            </p:cNvPr>
            <p:cNvSpPr/>
            <p:nvPr/>
          </p:nvSpPr>
          <p:spPr>
            <a:xfrm>
              <a:off x="7377459" y="853247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CEF798-E024-B842-AA47-8F1AE82B238C}"/>
                </a:ext>
              </a:extLst>
            </p:cNvPr>
            <p:cNvSpPr/>
            <p:nvPr/>
          </p:nvSpPr>
          <p:spPr>
            <a:xfrm>
              <a:off x="7377459" y="1188389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E5798D0-B311-5844-861C-C791A4E7DBBB}"/>
                </a:ext>
              </a:extLst>
            </p:cNvPr>
            <p:cNvSpPr/>
            <p:nvPr/>
          </p:nvSpPr>
          <p:spPr>
            <a:xfrm>
              <a:off x="7377459" y="1523531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CD108A9-152E-3442-A465-2B2F8ADB1F74}"/>
                </a:ext>
              </a:extLst>
            </p:cNvPr>
            <p:cNvSpPr/>
            <p:nvPr/>
          </p:nvSpPr>
          <p:spPr>
            <a:xfrm>
              <a:off x="7377459" y="1858673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212E48B-F1C3-934B-BCC3-C59BCC2CE0B6}"/>
              </a:ext>
            </a:extLst>
          </p:cNvPr>
          <p:cNvSpPr/>
          <p:nvPr/>
        </p:nvSpPr>
        <p:spPr>
          <a:xfrm>
            <a:off x="9907769" y="0"/>
            <a:ext cx="1446030" cy="807264"/>
          </a:xfrm>
          <a:prstGeom prst="rect">
            <a:avLst/>
          </a:prstGeom>
          <a:solidFill>
            <a:srgbClr val="383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C94FC8-EA7F-D64F-8557-CC307C954E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079" y="249261"/>
            <a:ext cx="1015409" cy="4052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7B9030-2615-5643-8658-BD7B1B8846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938"/>
          <a:stretch/>
        </p:blipFill>
        <p:spPr>
          <a:xfrm>
            <a:off x="8347683" y="1186249"/>
            <a:ext cx="4372548" cy="4509864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E68028A-5064-1043-92B4-2403696A5C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787" y="2238266"/>
            <a:ext cx="4089634" cy="4113107"/>
          </a:xfrm>
          <a:prstGeom prst="ellipse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D61AB09-920C-164E-8313-0E629D4B93EA}"/>
              </a:ext>
            </a:extLst>
          </p:cNvPr>
          <p:cNvSpPr txBox="1">
            <a:spLocks/>
          </p:cNvSpPr>
          <p:nvPr/>
        </p:nvSpPr>
        <p:spPr>
          <a:xfrm>
            <a:off x="6536724" y="4922549"/>
            <a:ext cx="2384853" cy="153179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100" b="1" dirty="0">
                <a:solidFill>
                  <a:srgbClr val="383D71"/>
                </a:solidFill>
                <a:latin typeface="AvenirNext LT Pro MediumCn" panose="020B0506020202020204" pitchFamily="34" charset="77"/>
              </a:rPr>
              <a:t>Kim, 17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sz="1700" dirty="0">
                <a:solidFill>
                  <a:srgbClr val="383D71"/>
                </a:solidFill>
                <a:latin typeface="AvenirNext LT Pro MediumCn" panose="020B0506020202020204" pitchFamily="34" charset="77"/>
              </a:rPr>
              <a:t>Kimberly, 17, died one week before her high school graduation from Meningitis B.</a:t>
            </a:r>
          </a:p>
        </p:txBody>
      </p:sp>
    </p:spTree>
    <p:extLst>
      <p:ext uri="{BB962C8B-B14F-4D97-AF65-F5344CB8AC3E}">
        <p14:creationId xmlns:p14="http://schemas.microsoft.com/office/powerpoint/2010/main" val="3236993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913FF9-34B7-E44E-94C3-080B1599EA9B}"/>
              </a:ext>
            </a:extLst>
          </p:cNvPr>
          <p:cNvSpPr/>
          <p:nvPr/>
        </p:nvSpPr>
        <p:spPr>
          <a:xfrm>
            <a:off x="0" y="2619631"/>
            <a:ext cx="11353799" cy="4238369"/>
          </a:xfrm>
          <a:prstGeom prst="rect">
            <a:avLst/>
          </a:prstGeom>
          <a:solidFill>
            <a:srgbClr val="E4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37B45-FE1B-234B-9FA2-ABBC18E8D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46"/>
            <a:ext cx="5257800" cy="807264"/>
          </a:xfrm>
        </p:spPr>
        <p:txBody>
          <a:bodyPr anchor="t">
            <a:normAutofit fontScale="90000"/>
          </a:bodyPr>
          <a:lstStyle/>
          <a:p>
            <a:r>
              <a:rPr lang="en-US" sz="4800" b="1" dirty="0">
                <a:solidFill>
                  <a:srgbClr val="383D71"/>
                </a:solidFill>
                <a:latin typeface="DIN Condensed" pitchFamily="2" charset="77"/>
              </a:rPr>
              <a:t>WHAT IS BACTERIAL MENINGITIS?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267F9-6D4E-9A40-950A-2748ACD38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845" y="2904277"/>
            <a:ext cx="4784122" cy="3025549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700" dirty="0">
                <a:solidFill>
                  <a:srgbClr val="383D71"/>
                </a:solidFill>
                <a:latin typeface="AvenirNext LT Pro MediumCn" panose="020B0506020202020204" pitchFamily="34" charset="77"/>
              </a:rPr>
              <a:t>Meningitis is an inflammation (swelling) of the protective membranes covering the brain and spinal cord. </a:t>
            </a:r>
          </a:p>
          <a:p>
            <a:pPr>
              <a:lnSpc>
                <a:spcPct val="100000"/>
              </a:lnSpc>
            </a:pPr>
            <a:r>
              <a:rPr lang="en-US" sz="1700" dirty="0">
                <a:solidFill>
                  <a:srgbClr val="383D71"/>
                </a:solidFill>
                <a:latin typeface="AvenirNext LT Pro MediumCn" panose="020B0506020202020204" pitchFamily="34" charset="77"/>
              </a:rPr>
              <a:t>There are 5 different types of meningitis – bacterial, viral, parasitic, fungal, and non-infectious.</a:t>
            </a:r>
          </a:p>
          <a:p>
            <a:pPr>
              <a:lnSpc>
                <a:spcPct val="100000"/>
              </a:lnSpc>
            </a:pPr>
            <a:r>
              <a:rPr lang="en-US" sz="1700" dirty="0">
                <a:solidFill>
                  <a:srgbClr val="383D71"/>
                </a:solidFill>
                <a:latin typeface="AvenirNext LT Pro MediumCn" panose="020B0506020202020204" pitchFamily="34" charset="77"/>
              </a:rPr>
              <a:t>Meningococcal meningitis is the most common form of </a:t>
            </a:r>
            <a:r>
              <a:rPr lang="en-US" sz="1700" u="sng" dirty="0">
                <a:solidFill>
                  <a:srgbClr val="383D71"/>
                </a:solidFill>
                <a:latin typeface="AvenirNext LT Pro MediumCn" panose="020B0506020202020204" pitchFamily="34" charset="77"/>
              </a:rPr>
              <a:t>bacterial meningitis</a:t>
            </a:r>
            <a:r>
              <a:rPr lang="en-US" sz="1700" dirty="0">
                <a:solidFill>
                  <a:srgbClr val="383D71"/>
                </a:solidFill>
                <a:latin typeface="AvenirNext LT Pro MediumCn" panose="020B0506020202020204" pitchFamily="34" charset="77"/>
              </a:rPr>
              <a:t> among young adults.</a:t>
            </a:r>
          </a:p>
          <a:p>
            <a:pPr>
              <a:lnSpc>
                <a:spcPct val="100000"/>
              </a:lnSpc>
            </a:pPr>
            <a:r>
              <a:rPr lang="en-US" sz="1700" dirty="0">
                <a:solidFill>
                  <a:srgbClr val="383D71"/>
                </a:solidFill>
                <a:latin typeface="AvenirNext LT Pro MediumCn" panose="020B0506020202020204" pitchFamily="34" charset="77"/>
              </a:rPr>
              <a:t>It is mainly caused by 5 types of meningococcal bacteria: ABCWY. Meningitis B is caused by the B meningococcal bacteria.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700" dirty="0">
              <a:solidFill>
                <a:srgbClr val="383D71"/>
              </a:solidFill>
              <a:latin typeface="AvenirNext LT Pro MediumCn" panose="020B0506020202020204" pitchFamily="34" charset="7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67A17F-7104-3941-B58C-0A2D94D2C967}"/>
              </a:ext>
            </a:extLst>
          </p:cNvPr>
          <p:cNvSpPr txBox="1">
            <a:spLocks/>
          </p:cNvSpPr>
          <p:nvPr/>
        </p:nvSpPr>
        <p:spPr>
          <a:xfrm>
            <a:off x="838202" y="1670531"/>
            <a:ext cx="5257799" cy="454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0B31B"/>
                </a:solidFill>
                <a:latin typeface="AvenirNext LT Pro Cn" panose="020B0506020202020204" pitchFamily="34" charset="77"/>
              </a:rPr>
              <a:t>Let’s start with the basics.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BA40FF-EE92-AC4E-B429-37190F9A9D34}"/>
              </a:ext>
            </a:extLst>
          </p:cNvPr>
          <p:cNvGrpSpPr/>
          <p:nvPr/>
        </p:nvGrpSpPr>
        <p:grpSpPr>
          <a:xfrm rot="16200000">
            <a:off x="11062628" y="5938908"/>
            <a:ext cx="151720" cy="1157147"/>
            <a:chOff x="7377459" y="853247"/>
            <a:chExt cx="151720" cy="115714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89E9A06-574E-3C46-9D71-BB10B8D9A1C8}"/>
                </a:ext>
              </a:extLst>
            </p:cNvPr>
            <p:cNvSpPr/>
            <p:nvPr/>
          </p:nvSpPr>
          <p:spPr>
            <a:xfrm>
              <a:off x="7377459" y="853247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CEF798-E024-B842-AA47-8F1AE82B238C}"/>
                </a:ext>
              </a:extLst>
            </p:cNvPr>
            <p:cNvSpPr/>
            <p:nvPr/>
          </p:nvSpPr>
          <p:spPr>
            <a:xfrm>
              <a:off x="7377459" y="1188389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E5798D0-B311-5844-861C-C791A4E7DBBB}"/>
                </a:ext>
              </a:extLst>
            </p:cNvPr>
            <p:cNvSpPr/>
            <p:nvPr/>
          </p:nvSpPr>
          <p:spPr>
            <a:xfrm>
              <a:off x="7377459" y="1523531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CD108A9-152E-3442-A465-2B2F8ADB1F74}"/>
                </a:ext>
              </a:extLst>
            </p:cNvPr>
            <p:cNvSpPr/>
            <p:nvPr/>
          </p:nvSpPr>
          <p:spPr>
            <a:xfrm>
              <a:off x="7377459" y="1858673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212E48B-F1C3-934B-BCC3-C59BCC2CE0B6}"/>
              </a:ext>
            </a:extLst>
          </p:cNvPr>
          <p:cNvSpPr/>
          <p:nvPr/>
        </p:nvSpPr>
        <p:spPr>
          <a:xfrm>
            <a:off x="9907769" y="0"/>
            <a:ext cx="1446030" cy="807264"/>
          </a:xfrm>
          <a:prstGeom prst="rect">
            <a:avLst/>
          </a:prstGeom>
          <a:solidFill>
            <a:srgbClr val="383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C94FC8-EA7F-D64F-8557-CC307C954E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079" y="249261"/>
            <a:ext cx="1015409" cy="405273"/>
          </a:xfrm>
          <a:prstGeom prst="rect">
            <a:avLst/>
          </a:prstGeom>
        </p:spPr>
      </p:pic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29C70D7B-DA73-5D47-96CD-45BE94BDC2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7355321"/>
              </p:ext>
            </p:extLst>
          </p:nvPr>
        </p:nvGraphicFramePr>
        <p:xfrm>
          <a:off x="5412259" y="1322173"/>
          <a:ext cx="6356621" cy="4481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219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913FF9-34B7-E44E-94C3-080B1599EA9B}"/>
              </a:ext>
            </a:extLst>
          </p:cNvPr>
          <p:cNvSpPr/>
          <p:nvPr/>
        </p:nvSpPr>
        <p:spPr>
          <a:xfrm>
            <a:off x="0" y="2619631"/>
            <a:ext cx="11353799" cy="4238369"/>
          </a:xfrm>
          <a:prstGeom prst="rect">
            <a:avLst/>
          </a:prstGeom>
          <a:solidFill>
            <a:srgbClr val="E4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37B45-FE1B-234B-9FA2-ABBC18E8D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46"/>
            <a:ext cx="5257800" cy="807264"/>
          </a:xfrm>
        </p:spPr>
        <p:txBody>
          <a:bodyPr anchor="t">
            <a:normAutofit/>
          </a:bodyPr>
          <a:lstStyle/>
          <a:p>
            <a:r>
              <a:rPr lang="en-US" sz="4800" b="1" dirty="0">
                <a:solidFill>
                  <a:srgbClr val="383D71"/>
                </a:solidFill>
                <a:latin typeface="DIN Condensed" pitchFamily="2" charset="77"/>
              </a:rPr>
              <a:t>HOW CAN I GET IT?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67A17F-7104-3941-B58C-0A2D94D2C967}"/>
              </a:ext>
            </a:extLst>
          </p:cNvPr>
          <p:cNvSpPr txBox="1">
            <a:spLocks/>
          </p:cNvSpPr>
          <p:nvPr/>
        </p:nvSpPr>
        <p:spPr>
          <a:xfrm>
            <a:off x="850560" y="1102120"/>
            <a:ext cx="4228068" cy="454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0B31B"/>
                </a:solidFill>
                <a:latin typeface="AvenirNext LT Pro Cn" panose="020B0506020202020204" pitchFamily="34" charset="77"/>
              </a:rPr>
              <a:t>It can be easy to spread from person-to-person. 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BA40FF-EE92-AC4E-B429-37190F9A9D34}"/>
              </a:ext>
            </a:extLst>
          </p:cNvPr>
          <p:cNvGrpSpPr/>
          <p:nvPr/>
        </p:nvGrpSpPr>
        <p:grpSpPr>
          <a:xfrm rot="16200000">
            <a:off x="11062628" y="5938908"/>
            <a:ext cx="151720" cy="1157147"/>
            <a:chOff x="7377459" y="853247"/>
            <a:chExt cx="151720" cy="115714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89E9A06-574E-3C46-9D71-BB10B8D9A1C8}"/>
                </a:ext>
              </a:extLst>
            </p:cNvPr>
            <p:cNvSpPr/>
            <p:nvPr/>
          </p:nvSpPr>
          <p:spPr>
            <a:xfrm>
              <a:off x="7377459" y="853247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CEF798-E024-B842-AA47-8F1AE82B238C}"/>
                </a:ext>
              </a:extLst>
            </p:cNvPr>
            <p:cNvSpPr/>
            <p:nvPr/>
          </p:nvSpPr>
          <p:spPr>
            <a:xfrm>
              <a:off x="7377459" y="1188389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E5798D0-B311-5844-861C-C791A4E7DBBB}"/>
                </a:ext>
              </a:extLst>
            </p:cNvPr>
            <p:cNvSpPr/>
            <p:nvPr/>
          </p:nvSpPr>
          <p:spPr>
            <a:xfrm>
              <a:off x="7377459" y="1523531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CD108A9-152E-3442-A465-2B2F8ADB1F74}"/>
                </a:ext>
              </a:extLst>
            </p:cNvPr>
            <p:cNvSpPr/>
            <p:nvPr/>
          </p:nvSpPr>
          <p:spPr>
            <a:xfrm>
              <a:off x="7377459" y="1858673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212E48B-F1C3-934B-BCC3-C59BCC2CE0B6}"/>
              </a:ext>
            </a:extLst>
          </p:cNvPr>
          <p:cNvSpPr/>
          <p:nvPr/>
        </p:nvSpPr>
        <p:spPr>
          <a:xfrm>
            <a:off x="9907769" y="0"/>
            <a:ext cx="1446030" cy="807264"/>
          </a:xfrm>
          <a:prstGeom prst="rect">
            <a:avLst/>
          </a:prstGeom>
          <a:solidFill>
            <a:srgbClr val="383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C94FC8-EA7F-D64F-8557-CC307C954E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079" y="249261"/>
            <a:ext cx="1015409" cy="40527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9820ADD-AEED-0B4F-BED2-BC580566F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64875" y="4448433"/>
            <a:ext cx="2286000" cy="1965038"/>
          </a:xfrm>
          <a:prstGeom prst="rect">
            <a:avLst/>
          </a:prstGeom>
          <a:noFill/>
          <a:ln>
            <a:solidFill>
              <a:srgbClr val="383D7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2EC0A6D9-8464-8245-8AF4-70A18D3E2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4421" y="2335426"/>
            <a:ext cx="2137719" cy="1849949"/>
          </a:xfrm>
          <a:prstGeom prst="rect">
            <a:avLst/>
          </a:prstGeom>
          <a:noFill/>
          <a:ln>
            <a:solidFill>
              <a:srgbClr val="383D7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6C27D06D-CDA6-E247-AA75-8DBF2BB01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6259" y="4427839"/>
            <a:ext cx="2595865" cy="1935891"/>
          </a:xfrm>
          <a:prstGeom prst="rect">
            <a:avLst/>
          </a:prstGeom>
          <a:noFill/>
          <a:ln>
            <a:solidFill>
              <a:srgbClr val="383D7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8F091546-CF00-2643-B47A-DF48EFFEB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5266" y="2335427"/>
            <a:ext cx="2099733" cy="1828801"/>
          </a:xfrm>
          <a:prstGeom prst="rect">
            <a:avLst/>
          </a:prstGeom>
          <a:noFill/>
          <a:ln>
            <a:solidFill>
              <a:srgbClr val="383D7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E2786F64-4E78-9B4B-A913-7CBD9DB95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"/>
          <a:stretch/>
        </p:blipFill>
        <p:spPr bwMode="auto">
          <a:xfrm>
            <a:off x="2018269" y="2351902"/>
            <a:ext cx="2269525" cy="1851745"/>
          </a:xfrm>
          <a:prstGeom prst="rect">
            <a:avLst/>
          </a:prstGeom>
          <a:noFill/>
          <a:ln>
            <a:solidFill>
              <a:srgbClr val="383D7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340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913FF9-34B7-E44E-94C3-080B1599EA9B}"/>
              </a:ext>
            </a:extLst>
          </p:cNvPr>
          <p:cNvSpPr/>
          <p:nvPr/>
        </p:nvSpPr>
        <p:spPr>
          <a:xfrm>
            <a:off x="0" y="2466109"/>
            <a:ext cx="11374582" cy="4391891"/>
          </a:xfrm>
          <a:prstGeom prst="rect">
            <a:avLst/>
          </a:prstGeom>
          <a:solidFill>
            <a:srgbClr val="E4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37B45-FE1B-234B-9FA2-ABBC18E8D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25146"/>
            <a:ext cx="5315465" cy="807264"/>
          </a:xfrm>
        </p:spPr>
        <p:txBody>
          <a:bodyPr anchor="t">
            <a:noAutofit/>
          </a:bodyPr>
          <a:lstStyle/>
          <a:p>
            <a:r>
              <a:rPr lang="en-US" sz="4800" b="1" dirty="0">
                <a:solidFill>
                  <a:srgbClr val="383D71"/>
                </a:solidFill>
                <a:latin typeface="DIN Condensed" pitchFamily="2" charset="77"/>
              </a:rPr>
              <a:t>IT CAN COME OUT OF NOWHERE.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267F9-6D4E-9A40-950A-2748ACD38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3089190"/>
            <a:ext cx="4388706" cy="2581145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100" dirty="0">
                <a:solidFill>
                  <a:srgbClr val="383D71"/>
                </a:solidFill>
                <a:latin typeface="AvenirNext LT Pro MediumCn" panose="020B0506020202020204" pitchFamily="34" charset="77"/>
              </a:rPr>
              <a:t>It can attack without warning.</a:t>
            </a:r>
          </a:p>
          <a:p>
            <a:pPr>
              <a:lnSpc>
                <a:spcPct val="100000"/>
              </a:lnSpc>
            </a:pPr>
            <a:r>
              <a:rPr lang="en-US" sz="2100" dirty="0">
                <a:solidFill>
                  <a:srgbClr val="383D71"/>
                </a:solidFill>
                <a:latin typeface="AvenirNext LT Pro MediumCn" panose="020B0506020202020204" pitchFamily="34" charset="77"/>
              </a:rPr>
              <a:t>Early symptoms can often be mistaken for the flu or a bad hangover.</a:t>
            </a:r>
          </a:p>
          <a:p>
            <a:pPr>
              <a:lnSpc>
                <a:spcPct val="100000"/>
              </a:lnSpc>
            </a:pPr>
            <a:r>
              <a:rPr lang="en-US" sz="2100" dirty="0">
                <a:solidFill>
                  <a:srgbClr val="383D71"/>
                </a:solidFill>
                <a:latin typeface="AvenirNext LT Pro MediumCn" panose="020B0506020202020204" pitchFamily="34" charset="77"/>
              </a:rPr>
              <a:t>In some cases, you may be infected with Meningitis B, but asymptomatic (not presenting any symptoms).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100" dirty="0">
              <a:solidFill>
                <a:srgbClr val="383D71"/>
              </a:solidFill>
              <a:latin typeface="AvenirNext LT Pro MediumCn" panose="020B0506020202020204" pitchFamily="34" charset="7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67A17F-7104-3941-B58C-0A2D94D2C967}"/>
              </a:ext>
            </a:extLst>
          </p:cNvPr>
          <p:cNvSpPr txBox="1">
            <a:spLocks/>
          </p:cNvSpPr>
          <p:nvPr/>
        </p:nvSpPr>
        <p:spPr>
          <a:xfrm>
            <a:off x="838202" y="1806455"/>
            <a:ext cx="5257799" cy="454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0B31B"/>
                </a:solidFill>
                <a:latin typeface="AvenirNext LT Pro Cn" panose="020B0506020202020204" pitchFamily="34" charset="77"/>
              </a:rPr>
              <a:t>Symptoms to look out for.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BA40FF-EE92-AC4E-B429-37190F9A9D34}"/>
              </a:ext>
            </a:extLst>
          </p:cNvPr>
          <p:cNvGrpSpPr/>
          <p:nvPr/>
        </p:nvGrpSpPr>
        <p:grpSpPr>
          <a:xfrm rot="16200000">
            <a:off x="11062628" y="5938908"/>
            <a:ext cx="151720" cy="1157147"/>
            <a:chOff x="7377459" y="853247"/>
            <a:chExt cx="151720" cy="115714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89E9A06-574E-3C46-9D71-BB10B8D9A1C8}"/>
                </a:ext>
              </a:extLst>
            </p:cNvPr>
            <p:cNvSpPr/>
            <p:nvPr/>
          </p:nvSpPr>
          <p:spPr>
            <a:xfrm>
              <a:off x="7377459" y="853247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CEF798-E024-B842-AA47-8F1AE82B238C}"/>
                </a:ext>
              </a:extLst>
            </p:cNvPr>
            <p:cNvSpPr/>
            <p:nvPr/>
          </p:nvSpPr>
          <p:spPr>
            <a:xfrm>
              <a:off x="7377459" y="1188389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E5798D0-B311-5844-861C-C791A4E7DBBB}"/>
                </a:ext>
              </a:extLst>
            </p:cNvPr>
            <p:cNvSpPr/>
            <p:nvPr/>
          </p:nvSpPr>
          <p:spPr>
            <a:xfrm>
              <a:off x="7377459" y="1523531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CD108A9-152E-3442-A465-2B2F8ADB1F74}"/>
                </a:ext>
              </a:extLst>
            </p:cNvPr>
            <p:cNvSpPr/>
            <p:nvPr/>
          </p:nvSpPr>
          <p:spPr>
            <a:xfrm>
              <a:off x="7377459" y="1858673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212E48B-F1C3-934B-BCC3-C59BCC2CE0B6}"/>
              </a:ext>
            </a:extLst>
          </p:cNvPr>
          <p:cNvSpPr/>
          <p:nvPr/>
        </p:nvSpPr>
        <p:spPr>
          <a:xfrm>
            <a:off x="9907769" y="0"/>
            <a:ext cx="1446030" cy="807264"/>
          </a:xfrm>
          <a:prstGeom prst="rect">
            <a:avLst/>
          </a:prstGeom>
          <a:solidFill>
            <a:srgbClr val="383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C94FC8-EA7F-D64F-8557-CC307C954E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079" y="249261"/>
            <a:ext cx="1015409" cy="40527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A0C45F8-5820-FC48-96F7-A65257511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0369" y="2901164"/>
            <a:ext cx="1281156" cy="1633767"/>
          </a:xfrm>
          <a:prstGeom prst="rect">
            <a:avLst/>
          </a:prstGeom>
          <a:noFill/>
          <a:ln>
            <a:solidFill>
              <a:srgbClr val="383D7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84DDEF-F462-364D-91F3-2B5A05F57A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89"/>
          <a:stretch/>
        </p:blipFill>
        <p:spPr>
          <a:xfrm>
            <a:off x="6141308" y="2880203"/>
            <a:ext cx="1431006" cy="1647950"/>
          </a:xfrm>
          <a:prstGeom prst="rect">
            <a:avLst/>
          </a:prstGeom>
          <a:ln>
            <a:solidFill>
              <a:srgbClr val="383D7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0F8D68-CAD9-0043-801D-DF7BCAB2EB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1190" y="2879127"/>
            <a:ext cx="1606378" cy="1655804"/>
          </a:xfrm>
          <a:prstGeom prst="rect">
            <a:avLst/>
          </a:prstGeom>
          <a:ln>
            <a:solidFill>
              <a:srgbClr val="383D7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094AF9-997D-E849-8C0A-CCF7D0DDAA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6164" y="4634641"/>
            <a:ext cx="1424612" cy="1539500"/>
          </a:xfrm>
          <a:prstGeom prst="rect">
            <a:avLst/>
          </a:prstGeom>
          <a:ln>
            <a:solidFill>
              <a:srgbClr val="383D7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41022E-5829-DA4C-BDC2-4DF1638E50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9644" y="4640990"/>
            <a:ext cx="1627045" cy="1556304"/>
          </a:xfrm>
          <a:prstGeom prst="rect">
            <a:avLst/>
          </a:prstGeom>
          <a:ln>
            <a:solidFill>
              <a:srgbClr val="383D7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F75A27-2E7C-AC40-BB46-5B68F46D3B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3287" y="4640649"/>
            <a:ext cx="1278238" cy="1552146"/>
          </a:xfrm>
          <a:prstGeom prst="rect">
            <a:avLst/>
          </a:prstGeom>
          <a:ln>
            <a:solidFill>
              <a:srgbClr val="383D71"/>
            </a:solidFill>
          </a:ln>
        </p:spPr>
      </p:pic>
    </p:spTree>
    <p:extLst>
      <p:ext uri="{BB962C8B-B14F-4D97-AF65-F5344CB8AC3E}">
        <p14:creationId xmlns:p14="http://schemas.microsoft.com/office/powerpoint/2010/main" val="183226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913FF9-34B7-E44E-94C3-080B1599EA9B}"/>
              </a:ext>
            </a:extLst>
          </p:cNvPr>
          <p:cNvSpPr/>
          <p:nvPr/>
        </p:nvSpPr>
        <p:spPr>
          <a:xfrm>
            <a:off x="0" y="0"/>
            <a:ext cx="10737273" cy="6858000"/>
          </a:xfrm>
          <a:prstGeom prst="rect">
            <a:avLst/>
          </a:prstGeom>
          <a:solidFill>
            <a:srgbClr val="E4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37B45-FE1B-234B-9FA2-ABBC18E8D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46"/>
            <a:ext cx="5257800" cy="807264"/>
          </a:xfrm>
        </p:spPr>
        <p:txBody>
          <a:bodyPr anchor="t">
            <a:normAutofit fontScale="90000"/>
          </a:bodyPr>
          <a:lstStyle/>
          <a:p>
            <a:r>
              <a:rPr lang="en-US" sz="4800" b="1" dirty="0">
                <a:solidFill>
                  <a:srgbClr val="383D71"/>
                </a:solidFill>
                <a:latin typeface="DIN Condensed" pitchFamily="2" charset="77"/>
              </a:rPr>
              <a:t>MENINGITIS B IS </a:t>
            </a:r>
            <a:r>
              <a:rPr lang="en-US" sz="4800" b="1" dirty="0">
                <a:solidFill>
                  <a:srgbClr val="EB138D"/>
                </a:solidFill>
                <a:latin typeface="DIN Condensed" pitchFamily="2" charset="77"/>
              </a:rPr>
              <a:t>5X</a:t>
            </a:r>
            <a:r>
              <a:rPr lang="en-US" sz="4800" b="1" dirty="0">
                <a:solidFill>
                  <a:srgbClr val="383D71"/>
                </a:solidFill>
                <a:latin typeface="DIN Condensed" pitchFamily="2" charset="77"/>
              </a:rPr>
              <a:t> MORE COMMON AMONG COLLEGE STUDENTS.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267F9-6D4E-9A40-950A-2748ACD38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699" y="2545932"/>
            <a:ext cx="5045764" cy="3025549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700" dirty="0">
                <a:solidFill>
                  <a:srgbClr val="383D71"/>
                </a:solidFill>
                <a:latin typeface="AvenirNext LT Pro MediumCn" panose="020B0506020202020204" pitchFamily="34" charset="77"/>
              </a:rPr>
              <a:t>One of the scariest things about Meningitis is that it can kill quickly. You can go from studying in your room one night to being in a coma less than 48 hours later. </a:t>
            </a:r>
          </a:p>
          <a:p>
            <a:pPr>
              <a:lnSpc>
                <a:spcPct val="100000"/>
              </a:lnSpc>
            </a:pPr>
            <a:r>
              <a:rPr lang="en-US" sz="1700" dirty="0">
                <a:solidFill>
                  <a:srgbClr val="383D71"/>
                </a:solidFill>
                <a:latin typeface="AvenirNext LT Pro MediumCn" panose="020B0506020202020204" pitchFamily="34" charset="77"/>
              </a:rPr>
              <a:t>It can also cause severe permanent complications, including brain damage, hearing loss, learning disabilities, or even limb amputations.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67A17F-7104-3941-B58C-0A2D94D2C967}"/>
              </a:ext>
            </a:extLst>
          </p:cNvPr>
          <p:cNvSpPr txBox="1">
            <a:spLocks/>
          </p:cNvSpPr>
          <p:nvPr/>
        </p:nvSpPr>
        <p:spPr>
          <a:xfrm>
            <a:off x="899984" y="4932713"/>
            <a:ext cx="6415216" cy="1126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en-US" sz="4500" b="1" dirty="0">
                <a:solidFill>
                  <a:srgbClr val="F0B31B"/>
                </a:solidFill>
                <a:latin typeface="AvenirNext LT Pro Cn" panose="020B0506020202020204" pitchFamily="34" charset="77"/>
              </a:rPr>
              <a:t>But there is something you can do about it! </a:t>
            </a:r>
          </a:p>
        </p:txBody>
      </p:sp>
      <p:pic>
        <p:nvPicPr>
          <p:cNvPr id="8" name="Picture 7" descr="A person smiling with the arms crossed&#10;&#10;Description automatically generated with low confidence">
            <a:extLst>
              <a:ext uri="{FF2B5EF4-FFF2-40B4-BE49-F238E27FC236}">
                <a16:creationId xmlns:a16="http://schemas.microsoft.com/office/drawing/2014/main" id="{B0B4DBDF-D006-0846-B453-DD6E296CA5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7803" y="360219"/>
            <a:ext cx="4604197" cy="59436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EBA40FF-EE92-AC4E-B429-37190F9A9D34}"/>
              </a:ext>
            </a:extLst>
          </p:cNvPr>
          <p:cNvGrpSpPr/>
          <p:nvPr/>
        </p:nvGrpSpPr>
        <p:grpSpPr>
          <a:xfrm rot="16200000">
            <a:off x="11062628" y="5938908"/>
            <a:ext cx="151720" cy="1157147"/>
            <a:chOff x="7377459" y="853247"/>
            <a:chExt cx="151720" cy="115714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89E9A06-574E-3C46-9D71-BB10B8D9A1C8}"/>
                </a:ext>
              </a:extLst>
            </p:cNvPr>
            <p:cNvSpPr/>
            <p:nvPr/>
          </p:nvSpPr>
          <p:spPr>
            <a:xfrm>
              <a:off x="7377459" y="853247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CEF798-E024-B842-AA47-8F1AE82B238C}"/>
                </a:ext>
              </a:extLst>
            </p:cNvPr>
            <p:cNvSpPr/>
            <p:nvPr/>
          </p:nvSpPr>
          <p:spPr>
            <a:xfrm>
              <a:off x="7377459" y="1188389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E5798D0-B311-5844-861C-C791A4E7DBBB}"/>
                </a:ext>
              </a:extLst>
            </p:cNvPr>
            <p:cNvSpPr/>
            <p:nvPr/>
          </p:nvSpPr>
          <p:spPr>
            <a:xfrm>
              <a:off x="7377459" y="1523531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CD108A9-152E-3442-A465-2B2F8ADB1F74}"/>
                </a:ext>
              </a:extLst>
            </p:cNvPr>
            <p:cNvSpPr/>
            <p:nvPr/>
          </p:nvSpPr>
          <p:spPr>
            <a:xfrm>
              <a:off x="7377459" y="1858673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212E48B-F1C3-934B-BCC3-C59BCC2CE0B6}"/>
              </a:ext>
            </a:extLst>
          </p:cNvPr>
          <p:cNvSpPr/>
          <p:nvPr/>
        </p:nvSpPr>
        <p:spPr>
          <a:xfrm>
            <a:off x="9907769" y="0"/>
            <a:ext cx="1446030" cy="807264"/>
          </a:xfrm>
          <a:prstGeom prst="rect">
            <a:avLst/>
          </a:prstGeom>
          <a:solidFill>
            <a:srgbClr val="383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C94FC8-EA7F-D64F-8557-CC307C954E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079" y="249261"/>
            <a:ext cx="1015409" cy="40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1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913FF9-34B7-E44E-94C3-080B1599EA9B}"/>
              </a:ext>
            </a:extLst>
          </p:cNvPr>
          <p:cNvSpPr/>
          <p:nvPr/>
        </p:nvSpPr>
        <p:spPr>
          <a:xfrm>
            <a:off x="0" y="2784765"/>
            <a:ext cx="11353799" cy="4073236"/>
          </a:xfrm>
          <a:prstGeom prst="rect">
            <a:avLst/>
          </a:prstGeom>
          <a:solidFill>
            <a:srgbClr val="E4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37B45-FE1B-234B-9FA2-ABBC18E8D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52" y="530762"/>
            <a:ext cx="8369830" cy="807264"/>
          </a:xfrm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rgbClr val="383D71"/>
                </a:solidFill>
                <a:latin typeface="DIN Condensed" pitchFamily="2" charset="77"/>
              </a:rPr>
              <a:t>VACCINES ARE THE MOST EFFECTIVE WAY TO PROTECT YOURSELF AGAINST MENINGOCOCCAL MENINGITIS.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BA40FF-EE92-AC4E-B429-37190F9A9D34}"/>
              </a:ext>
            </a:extLst>
          </p:cNvPr>
          <p:cNvGrpSpPr/>
          <p:nvPr/>
        </p:nvGrpSpPr>
        <p:grpSpPr>
          <a:xfrm rot="16200000">
            <a:off x="11062628" y="5938908"/>
            <a:ext cx="151720" cy="1157147"/>
            <a:chOff x="7377459" y="853247"/>
            <a:chExt cx="151720" cy="115714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89E9A06-574E-3C46-9D71-BB10B8D9A1C8}"/>
                </a:ext>
              </a:extLst>
            </p:cNvPr>
            <p:cNvSpPr/>
            <p:nvPr/>
          </p:nvSpPr>
          <p:spPr>
            <a:xfrm>
              <a:off x="7377459" y="853247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CEF798-E024-B842-AA47-8F1AE82B238C}"/>
                </a:ext>
              </a:extLst>
            </p:cNvPr>
            <p:cNvSpPr/>
            <p:nvPr/>
          </p:nvSpPr>
          <p:spPr>
            <a:xfrm>
              <a:off x="7377459" y="1188389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E5798D0-B311-5844-861C-C791A4E7DBBB}"/>
                </a:ext>
              </a:extLst>
            </p:cNvPr>
            <p:cNvSpPr/>
            <p:nvPr/>
          </p:nvSpPr>
          <p:spPr>
            <a:xfrm>
              <a:off x="7377459" y="1523531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CD108A9-152E-3442-A465-2B2F8ADB1F74}"/>
                </a:ext>
              </a:extLst>
            </p:cNvPr>
            <p:cNvSpPr/>
            <p:nvPr/>
          </p:nvSpPr>
          <p:spPr>
            <a:xfrm>
              <a:off x="7377459" y="1858673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212E48B-F1C3-934B-BCC3-C59BCC2CE0B6}"/>
              </a:ext>
            </a:extLst>
          </p:cNvPr>
          <p:cNvSpPr/>
          <p:nvPr/>
        </p:nvSpPr>
        <p:spPr>
          <a:xfrm>
            <a:off x="9907769" y="0"/>
            <a:ext cx="1446030" cy="807264"/>
          </a:xfrm>
          <a:prstGeom prst="rect">
            <a:avLst/>
          </a:prstGeom>
          <a:solidFill>
            <a:srgbClr val="383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C94FC8-EA7F-D64F-8557-CC307C954E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079" y="249261"/>
            <a:ext cx="1015409" cy="405273"/>
          </a:xfrm>
          <a:prstGeom prst="rect">
            <a:avLst/>
          </a:prstGeom>
        </p:spPr>
      </p:pic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FBE6CB14-BD41-5340-AF24-86BDB0983F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97" t="25405" r="12036" b="24257"/>
          <a:stretch/>
        </p:blipFill>
        <p:spPr>
          <a:xfrm>
            <a:off x="4258962" y="2347783"/>
            <a:ext cx="7933038" cy="4127158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4CFCB9E-C534-EF48-8F62-E8373F1A2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992" y="3111657"/>
            <a:ext cx="3290826" cy="2581145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100" dirty="0">
                <a:solidFill>
                  <a:srgbClr val="383D71"/>
                </a:solidFill>
                <a:latin typeface="AvenirNext LT Pro MediumCn" panose="020B0506020202020204" pitchFamily="34" charset="77"/>
              </a:rPr>
              <a:t>You need </a:t>
            </a:r>
            <a:r>
              <a:rPr lang="en-US" sz="2100" b="1" dirty="0">
                <a:solidFill>
                  <a:srgbClr val="EB138D"/>
                </a:solidFill>
                <a:latin typeface="AvenirNext LT Pro MediumCn" panose="020B0506020202020204" pitchFamily="34" charset="77"/>
              </a:rPr>
              <a:t>two types of meningitis vaccines </a:t>
            </a:r>
            <a:r>
              <a:rPr lang="en-US" sz="2100" dirty="0">
                <a:solidFill>
                  <a:srgbClr val="383D71"/>
                </a:solidFill>
                <a:latin typeface="AvenirNext LT Pro MediumCn" panose="020B0506020202020204" pitchFamily="34" charset="77"/>
              </a:rPr>
              <a:t>to help protect yourself. </a:t>
            </a:r>
          </a:p>
          <a:p>
            <a:pPr>
              <a:lnSpc>
                <a:spcPct val="100000"/>
              </a:lnSpc>
            </a:pPr>
            <a:r>
              <a:rPr lang="en-US" sz="2100" dirty="0">
                <a:solidFill>
                  <a:srgbClr val="383D71"/>
                </a:solidFill>
                <a:latin typeface="AvenirNext LT Pro MediumCn" panose="020B0506020202020204" pitchFamily="34" charset="77"/>
              </a:rPr>
              <a:t>Both vaccines are CDC-recommended. </a:t>
            </a:r>
          </a:p>
          <a:p>
            <a:r>
              <a:rPr lang="en-US" sz="2100" dirty="0">
                <a:solidFill>
                  <a:srgbClr val="383D71"/>
                </a:solidFill>
                <a:latin typeface="AvenirNext LT Pro MediumCn" panose="020B0506020202020204" pitchFamily="34" charset="77"/>
              </a:rPr>
              <a:t>Many colleges require the MenACWY vaccine for enrollment, but few require the MenB vaccine</a:t>
            </a:r>
            <a:r>
              <a:rPr lang="en-US" sz="2400" dirty="0">
                <a:solidFill>
                  <a:srgbClr val="383D71"/>
                </a:solidFill>
                <a:latin typeface="AvenirNext LT Pro Cn" panose="020B0506020202020204" pitchFamily="34" charset="77"/>
              </a:rPr>
              <a:t>. </a:t>
            </a:r>
          </a:p>
          <a:p>
            <a:endParaRPr lang="en-US" sz="2400" dirty="0">
              <a:solidFill>
                <a:srgbClr val="383D71"/>
              </a:solidFill>
              <a:latin typeface="AvenirNext LT Pro Cn" panose="020B0506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4447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913FF9-34B7-E44E-94C3-080B1599EA9B}"/>
              </a:ext>
            </a:extLst>
          </p:cNvPr>
          <p:cNvSpPr/>
          <p:nvPr/>
        </p:nvSpPr>
        <p:spPr>
          <a:xfrm>
            <a:off x="0" y="1565564"/>
            <a:ext cx="11263745" cy="5292436"/>
          </a:xfrm>
          <a:prstGeom prst="rect">
            <a:avLst/>
          </a:prstGeom>
          <a:solidFill>
            <a:srgbClr val="E4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 picture containing person, outdoor, sitting&#10;&#10;Description automatically generated">
            <a:extLst>
              <a:ext uri="{FF2B5EF4-FFF2-40B4-BE49-F238E27FC236}">
                <a16:creationId xmlns:a16="http://schemas.microsoft.com/office/drawing/2014/main" id="{0DF0B094-A9AA-D94A-B220-3B3CA7FDA2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273" y="0"/>
            <a:ext cx="457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637B45-FE1B-234B-9FA2-ABBC18E8D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97" y="736334"/>
            <a:ext cx="5257800" cy="807264"/>
          </a:xfrm>
        </p:spPr>
        <p:txBody>
          <a:bodyPr anchor="t">
            <a:normAutofit/>
          </a:bodyPr>
          <a:lstStyle/>
          <a:p>
            <a:r>
              <a:rPr lang="en-US" sz="4800" b="1" dirty="0">
                <a:solidFill>
                  <a:srgbClr val="383D71"/>
                </a:solidFill>
                <a:latin typeface="DIN Condensed" pitchFamily="2" charset="77"/>
              </a:rPr>
              <a:t>WHAT CAN YOU DO?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267F9-6D4E-9A40-950A-2748ACD38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413" y="1705298"/>
            <a:ext cx="5423678" cy="3025549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383D71"/>
                </a:solidFill>
                <a:latin typeface="AvenirNext LT Pro MediumCn" panose="020B0506020202020204" pitchFamily="34" charset="77"/>
              </a:rPr>
              <a:t>First, check if our health center offers the MenB vaccine.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383D71"/>
                </a:solidFill>
                <a:latin typeface="AvenirNext LT Pro MediumCn" panose="020B0506020202020204" pitchFamily="34" charset="77"/>
              </a:rPr>
              <a:t>If not, talk to your parents about making an appointment to get vaccinated by your family doctor or at a local pharmacy next time you go home.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383D71"/>
                </a:solidFill>
                <a:latin typeface="AvenirNext LT Pro MediumCn" panose="020B0506020202020204" pitchFamily="34" charset="77"/>
              </a:rPr>
              <a:t>Remember, you need to ask your healthcare provider if you’ve had both the MenACWY and MenB vaccine.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383D71"/>
                </a:solidFill>
                <a:latin typeface="AvenirNext LT Pro MediumCn" panose="020B0506020202020204" pitchFamily="34" charset="77"/>
              </a:rPr>
              <a:t>Avoid sharing items with friends when possible, and…</a:t>
            </a:r>
            <a:br>
              <a:rPr lang="en-US" sz="2100" dirty="0">
                <a:solidFill>
                  <a:srgbClr val="383D71"/>
                </a:solidFill>
                <a:latin typeface="AvenirNext LT Pro MediumCn" panose="020B0506020202020204" pitchFamily="34" charset="77"/>
              </a:rPr>
            </a:br>
            <a:endParaRPr lang="en-US" sz="2100" dirty="0">
              <a:solidFill>
                <a:srgbClr val="383D71"/>
              </a:solidFill>
              <a:latin typeface="AvenirNext LT Pro MediumCn" panose="020B0506020202020204" pitchFamily="34" charset="7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67A17F-7104-3941-B58C-0A2D94D2C967}"/>
              </a:ext>
            </a:extLst>
          </p:cNvPr>
          <p:cNvSpPr txBox="1">
            <a:spLocks/>
          </p:cNvSpPr>
          <p:nvPr/>
        </p:nvSpPr>
        <p:spPr>
          <a:xfrm>
            <a:off x="1177075" y="5723425"/>
            <a:ext cx="6415216" cy="820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en-US" sz="4500" b="1" dirty="0">
                <a:solidFill>
                  <a:srgbClr val="F0B31B"/>
                </a:solidFill>
                <a:latin typeface="AvenirNext LT Pro Cn" panose="020B0506020202020204" pitchFamily="34" charset="77"/>
              </a:rPr>
              <a:t>Pass it on…!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BA40FF-EE92-AC4E-B429-37190F9A9D34}"/>
              </a:ext>
            </a:extLst>
          </p:cNvPr>
          <p:cNvGrpSpPr/>
          <p:nvPr/>
        </p:nvGrpSpPr>
        <p:grpSpPr>
          <a:xfrm rot="16200000">
            <a:off x="11062628" y="5938908"/>
            <a:ext cx="151720" cy="1157147"/>
            <a:chOff x="7377459" y="853247"/>
            <a:chExt cx="151720" cy="115714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89E9A06-574E-3C46-9D71-BB10B8D9A1C8}"/>
                </a:ext>
              </a:extLst>
            </p:cNvPr>
            <p:cNvSpPr/>
            <p:nvPr/>
          </p:nvSpPr>
          <p:spPr>
            <a:xfrm>
              <a:off x="7377459" y="853247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CEF798-E024-B842-AA47-8F1AE82B238C}"/>
                </a:ext>
              </a:extLst>
            </p:cNvPr>
            <p:cNvSpPr/>
            <p:nvPr/>
          </p:nvSpPr>
          <p:spPr>
            <a:xfrm>
              <a:off x="7377459" y="1188389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E5798D0-B311-5844-861C-C791A4E7DBBB}"/>
                </a:ext>
              </a:extLst>
            </p:cNvPr>
            <p:cNvSpPr/>
            <p:nvPr/>
          </p:nvSpPr>
          <p:spPr>
            <a:xfrm>
              <a:off x="7377459" y="1523531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CD108A9-152E-3442-A465-2B2F8ADB1F74}"/>
                </a:ext>
              </a:extLst>
            </p:cNvPr>
            <p:cNvSpPr/>
            <p:nvPr/>
          </p:nvSpPr>
          <p:spPr>
            <a:xfrm>
              <a:off x="7377459" y="1858673"/>
              <a:ext cx="151720" cy="151721"/>
            </a:xfrm>
            <a:prstGeom prst="ellipse">
              <a:avLst/>
            </a:prstGeom>
            <a:solidFill>
              <a:srgbClr val="EB1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212E48B-F1C3-934B-BCC3-C59BCC2CE0B6}"/>
              </a:ext>
            </a:extLst>
          </p:cNvPr>
          <p:cNvSpPr/>
          <p:nvPr/>
        </p:nvSpPr>
        <p:spPr>
          <a:xfrm>
            <a:off x="9907769" y="0"/>
            <a:ext cx="1446030" cy="807264"/>
          </a:xfrm>
          <a:prstGeom prst="rect">
            <a:avLst/>
          </a:prstGeom>
          <a:solidFill>
            <a:srgbClr val="383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C94FC8-EA7F-D64F-8557-CC307C954E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079" y="249261"/>
            <a:ext cx="1015409" cy="40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22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4706</TotalTime>
  <Words>429</Words>
  <Application>Microsoft Macintosh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AvenirNext LT Pro Cn</vt:lpstr>
      <vt:lpstr>AvenirNext LT Pro MediumCn</vt:lpstr>
      <vt:lpstr>Calibri</vt:lpstr>
      <vt:lpstr>Calibri Light</vt:lpstr>
      <vt:lpstr>DIN Condensed</vt:lpstr>
      <vt:lpstr>Office Theme</vt:lpstr>
      <vt:lpstr>MEET KIM AND EMILY</vt:lpstr>
      <vt:lpstr>MEET KIM AND EMILY </vt:lpstr>
      <vt:lpstr>WHAT IS BACTERIAL MENINGITIS?</vt:lpstr>
      <vt:lpstr>HOW CAN I GET IT?</vt:lpstr>
      <vt:lpstr>IT CAN COME OUT OF NOWHERE. </vt:lpstr>
      <vt:lpstr>MENINGITIS B IS 5X MORE COMMON AMONG COLLEGE STUDENTS. </vt:lpstr>
      <vt:lpstr>VACCINES ARE THE MOST EFFECTIVE WAY TO PROTECT YOURSELF AGAINST MENINGOCOCCAL MENINGITIS.</vt:lpstr>
      <vt:lpstr>WHAT CAN YOU DO?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KIM AND EMILY</dc:title>
  <dc:creator>C.BernaldezMontan001</dc:creator>
  <cp:lastModifiedBy>Mariana Rodrigues</cp:lastModifiedBy>
  <cp:revision>12</cp:revision>
  <dcterms:created xsi:type="dcterms:W3CDTF">2022-02-01T18:20:47Z</dcterms:created>
  <dcterms:modified xsi:type="dcterms:W3CDTF">2022-02-08T02:11:15Z</dcterms:modified>
</cp:coreProperties>
</file>